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71" r:id="rId14"/>
    <p:sldId id="272" r:id="rId15"/>
    <p:sldId id="273" r:id="rId16"/>
    <p:sldId id="268" r:id="rId17"/>
    <p:sldId id="270" r:id="rId18"/>
    <p:sldId id="269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0" autoAdjust="0"/>
    <p:restoredTop sz="94660"/>
  </p:normalViewPr>
  <p:slideViewPr>
    <p:cSldViewPr snapToGrid="0">
      <p:cViewPr varScale="1">
        <p:scale>
          <a:sx n="84" d="100"/>
          <a:sy n="84" d="100"/>
        </p:scale>
        <p:origin x="3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F3E0-FF62-4BBE-AA5F-EB4A0ABFF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22E5-00F8-4F8E-BC78-599FB8473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82415-CCF8-4826-9D09-36DA59EC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825A-7BD7-421F-B33C-B32C1200302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08E32-C84E-498B-9049-899F8DA1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D6F8F-ADA6-44B1-9745-D8355081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45D7-6290-4375-BB17-AE077FF4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7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C494A-1286-4C9A-A40A-B3FF955B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AA6BA-D5CA-4B89-B48D-EC7A7A66D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65FD1-FF5B-4732-8112-A98430FE3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825A-7BD7-421F-B33C-B32C1200302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DC934-B1AE-4F9A-A2B1-3203B59F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973D2-68AB-46FD-9C2C-85B97A6F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45D7-6290-4375-BB17-AE077FF4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1774A5-E7AC-4335-B751-F5EB3F1D6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4615B-6935-410D-8FBC-60CD0CF5A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C0ABD-6114-4906-A2DB-8047791D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825A-7BD7-421F-B33C-B32C1200302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0D6D8-F789-4F5C-8942-BEFD60F88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6506B-320D-4584-B7B5-2FF8C324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45D7-6290-4375-BB17-AE077FF4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2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830CB-BFDE-4F3D-8CE0-18FA37CD8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D9AE0-97E0-47A2-BC26-5913FC2B1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5FB89-2407-448D-A7D0-E20866A5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825A-7BD7-421F-B33C-B32C1200302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2371B-A304-4ACB-BA97-DA1E0865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02D25-D548-480D-AC01-7A60EAE9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45D7-6290-4375-BB17-AE077FF4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8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C3C44-E776-427D-8488-73B384518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5786A-3C8F-4655-8FD6-C8ADF0161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2E607-CD62-4720-9D68-87009CA3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825A-7BD7-421F-B33C-B32C1200302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1F4DA-B442-4C9F-BEE8-6291A7A03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33D65-049D-4324-AC24-785BDCD6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45D7-6290-4375-BB17-AE077FF4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3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8B817-3249-4D53-88AD-973C9A7CD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EE81B-A871-4EA5-A22A-F38EC6F6D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A69AB-76F2-402E-A1EF-FB4E95F61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EEBDE-9CE4-45FA-86C1-1A43D08F5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825A-7BD7-421F-B33C-B32C1200302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A6F04-8FB2-4E99-80E6-3C2C292F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80C61-D769-4DC3-A9F0-07F2F70D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45D7-6290-4375-BB17-AE077FF4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4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8F7A-5FA0-49C2-9009-44C08F94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67347-99F8-4467-A801-8B959C12A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3E554-7541-48A2-9C7F-1A7700589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596C9-C723-4240-AFA7-F614E8A0E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2C1D17-55DE-49D0-9A6C-4C599E43C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7223E7-0B49-4A05-B4EC-2F692F9C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825A-7BD7-421F-B33C-B32C1200302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11BADB-8C48-4453-B7F0-0756D7EC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C47FE3-4255-4256-AFC8-992B13BF3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45D7-6290-4375-BB17-AE077FF4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2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18B7-D155-4273-B91C-596B9B5F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0D16A-B544-4CA2-AED3-2978F8D4D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825A-7BD7-421F-B33C-B32C1200302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D8CFD-2E74-4893-AFE3-B4D21D5CF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E577D-C4E6-422E-918F-006C01C2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45D7-6290-4375-BB17-AE077FF4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9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5354D-E6F3-48F0-B8EF-159E2F82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825A-7BD7-421F-B33C-B32C1200302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E1912A-3EA9-4AB0-B44E-C45623DC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43A67-F0CA-4248-9D9F-616DDE0BE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45D7-6290-4375-BB17-AE077FF4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5094E-6946-4B7C-B594-B70904BF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CC484-0B20-409B-9FDF-5617A59F8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3C1F4-3EB7-4FA2-BF42-EA2D32072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1CE13-8FC5-4EA2-96B6-375058F1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825A-7BD7-421F-B33C-B32C1200302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6895C-6A39-4E76-B01C-8091AF42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61205-C431-4219-B2C3-1C612AE4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45D7-6290-4375-BB17-AE077FF4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7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0F57-CF16-414A-9D04-934F4D67E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D5819A-CFC3-491E-9A18-E43AFAC0D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72AA4-5BAE-4201-AB13-2AF7898D5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8E9F7-745C-4D51-AA54-DB508EA0A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825A-7BD7-421F-B33C-B32C1200302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EFDA7-2D64-421F-89FA-A5FDC7102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BF5D8-F389-4BCE-A64D-3E591C705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45D7-6290-4375-BB17-AE077FF4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6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BE0072-A791-418A-9B0E-E6603340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4BB11-37BB-4568-A0C0-79CE9B2D7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09568-8BEE-497E-9444-EDF27AE08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C825A-7BD7-421F-B33C-B32C1200302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2C40E-C61F-4889-94A5-8DA92E267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C7626-F411-42A1-B4C1-B9028F532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845D7-6290-4375-BB17-AE077FF4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9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10" Type="http://schemas.openxmlformats.org/officeDocument/2006/relationships/image" Target="../media/image203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216.png"/><Relationship Id="rId7" Type="http://schemas.openxmlformats.org/officeDocument/2006/relationships/image" Target="../media/image220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5" Type="http://schemas.openxmlformats.org/officeDocument/2006/relationships/image" Target="../media/image218.png"/><Relationship Id="rId4" Type="http://schemas.openxmlformats.org/officeDocument/2006/relationships/image" Target="../media/image2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png"/><Relationship Id="rId5" Type="http://schemas.openxmlformats.org/officeDocument/2006/relationships/image" Target="../media/image233.png"/><Relationship Id="rId4" Type="http://schemas.openxmlformats.org/officeDocument/2006/relationships/image" Target="../media/image2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236.png"/><Relationship Id="rId7" Type="http://schemas.openxmlformats.org/officeDocument/2006/relationships/image" Target="../media/image240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5" Type="http://schemas.openxmlformats.org/officeDocument/2006/relationships/image" Target="../media/image238.png"/><Relationship Id="rId10" Type="http://schemas.openxmlformats.org/officeDocument/2006/relationships/image" Target="../media/image243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3" Type="http://schemas.openxmlformats.org/officeDocument/2006/relationships/image" Target="../media/image246.png"/><Relationship Id="rId7" Type="http://schemas.openxmlformats.org/officeDocument/2006/relationships/image" Target="../media/image250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5" Type="http://schemas.openxmlformats.org/officeDocument/2006/relationships/image" Target="../media/image248.png"/><Relationship Id="rId10" Type="http://schemas.openxmlformats.org/officeDocument/2006/relationships/image" Target="../media/image253.png"/><Relationship Id="rId4" Type="http://schemas.openxmlformats.org/officeDocument/2006/relationships/image" Target="../media/image247.png"/><Relationship Id="rId9" Type="http://schemas.openxmlformats.org/officeDocument/2006/relationships/image" Target="../media/image2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55.png"/><Relationship Id="rId7" Type="http://schemas.openxmlformats.org/officeDocument/2006/relationships/image" Target="../media/image259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png"/><Relationship Id="rId11" Type="http://schemas.openxmlformats.org/officeDocument/2006/relationships/image" Target="../media/image263.png"/><Relationship Id="rId5" Type="http://schemas.openxmlformats.org/officeDocument/2006/relationships/image" Target="../media/image257.png"/><Relationship Id="rId10" Type="http://schemas.openxmlformats.org/officeDocument/2006/relationships/image" Target="../media/image262.png"/><Relationship Id="rId4" Type="http://schemas.openxmlformats.org/officeDocument/2006/relationships/image" Target="../media/image256.png"/><Relationship Id="rId9" Type="http://schemas.openxmlformats.org/officeDocument/2006/relationships/image" Target="../media/image2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65.png"/><Relationship Id="rId7" Type="http://schemas.openxmlformats.org/officeDocument/2006/relationships/image" Target="../media/image269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8.png"/><Relationship Id="rId5" Type="http://schemas.openxmlformats.org/officeDocument/2006/relationships/image" Target="../media/image267.png"/><Relationship Id="rId4" Type="http://schemas.openxmlformats.org/officeDocument/2006/relationships/image" Target="../media/image2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7" Type="http://schemas.openxmlformats.org/officeDocument/2006/relationships/image" Target="../media/image276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5.png"/><Relationship Id="rId5" Type="http://schemas.openxmlformats.org/officeDocument/2006/relationships/image" Target="../media/image274.png"/><Relationship Id="rId4" Type="http://schemas.openxmlformats.org/officeDocument/2006/relationships/image" Target="../media/image2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3" Type="http://schemas.openxmlformats.org/officeDocument/2006/relationships/image" Target="../media/image282.png"/><Relationship Id="rId7" Type="http://schemas.openxmlformats.org/officeDocument/2006/relationships/image" Target="../media/image286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5" Type="http://schemas.openxmlformats.org/officeDocument/2006/relationships/image" Target="../media/image284.png"/><Relationship Id="rId10" Type="http://schemas.openxmlformats.org/officeDocument/2006/relationships/image" Target="../media/image289.png"/><Relationship Id="rId4" Type="http://schemas.openxmlformats.org/officeDocument/2006/relationships/image" Target="../media/image283.png"/><Relationship Id="rId9" Type="http://schemas.openxmlformats.org/officeDocument/2006/relationships/image" Target="../media/image28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3" Type="http://schemas.openxmlformats.org/officeDocument/2006/relationships/image" Target="../media/image291.png"/><Relationship Id="rId7" Type="http://schemas.openxmlformats.org/officeDocument/2006/relationships/image" Target="../media/image29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5" Type="http://schemas.openxmlformats.org/officeDocument/2006/relationships/image" Target="../media/image293.png"/><Relationship Id="rId10" Type="http://schemas.openxmlformats.org/officeDocument/2006/relationships/image" Target="../media/image298.png"/><Relationship Id="rId4" Type="http://schemas.openxmlformats.org/officeDocument/2006/relationships/image" Target="../media/image292.png"/><Relationship Id="rId9" Type="http://schemas.openxmlformats.org/officeDocument/2006/relationships/image" Target="../media/image29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5.png"/><Relationship Id="rId13" Type="http://schemas.openxmlformats.org/officeDocument/2006/relationships/image" Target="../media/image310.png"/><Relationship Id="rId3" Type="http://schemas.openxmlformats.org/officeDocument/2006/relationships/image" Target="../media/image300.png"/><Relationship Id="rId7" Type="http://schemas.openxmlformats.org/officeDocument/2006/relationships/image" Target="../media/image304.png"/><Relationship Id="rId12" Type="http://schemas.openxmlformats.org/officeDocument/2006/relationships/image" Target="../media/image309.png"/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.png"/><Relationship Id="rId11" Type="http://schemas.openxmlformats.org/officeDocument/2006/relationships/image" Target="../media/image308.png"/><Relationship Id="rId5" Type="http://schemas.openxmlformats.org/officeDocument/2006/relationships/image" Target="../media/image302.png"/><Relationship Id="rId10" Type="http://schemas.openxmlformats.org/officeDocument/2006/relationships/image" Target="../media/image307.png"/><Relationship Id="rId4" Type="http://schemas.openxmlformats.org/officeDocument/2006/relationships/image" Target="../media/image301.png"/><Relationship Id="rId9" Type="http://schemas.openxmlformats.org/officeDocument/2006/relationships/image" Target="../media/image30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7.png"/><Relationship Id="rId3" Type="http://schemas.openxmlformats.org/officeDocument/2006/relationships/image" Target="../media/image312.png"/><Relationship Id="rId7" Type="http://schemas.openxmlformats.org/officeDocument/2006/relationships/image" Target="../media/image316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5.png"/><Relationship Id="rId11" Type="http://schemas.openxmlformats.org/officeDocument/2006/relationships/image" Target="../media/image320.png"/><Relationship Id="rId5" Type="http://schemas.openxmlformats.org/officeDocument/2006/relationships/image" Target="../media/image314.png"/><Relationship Id="rId10" Type="http://schemas.openxmlformats.org/officeDocument/2006/relationships/image" Target="../media/image319.png"/><Relationship Id="rId4" Type="http://schemas.openxmlformats.org/officeDocument/2006/relationships/image" Target="../media/image313.png"/><Relationship Id="rId9" Type="http://schemas.openxmlformats.org/officeDocument/2006/relationships/image" Target="../media/image31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png"/><Relationship Id="rId3" Type="http://schemas.openxmlformats.org/officeDocument/2006/relationships/image" Target="../media/image322.png"/><Relationship Id="rId7" Type="http://schemas.openxmlformats.org/officeDocument/2006/relationships/image" Target="../media/image326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5.png"/><Relationship Id="rId5" Type="http://schemas.openxmlformats.org/officeDocument/2006/relationships/image" Target="../media/image324.png"/><Relationship Id="rId4" Type="http://schemas.openxmlformats.org/officeDocument/2006/relationships/image" Target="../media/image323.png"/><Relationship Id="rId9" Type="http://schemas.openxmlformats.org/officeDocument/2006/relationships/image" Target="../media/image32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png"/><Relationship Id="rId3" Type="http://schemas.openxmlformats.org/officeDocument/2006/relationships/image" Target="../media/image330.png"/><Relationship Id="rId7" Type="http://schemas.openxmlformats.org/officeDocument/2006/relationships/image" Target="../media/image334.png"/><Relationship Id="rId2" Type="http://schemas.openxmlformats.org/officeDocument/2006/relationships/image" Target="../media/image3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3.png"/><Relationship Id="rId11" Type="http://schemas.openxmlformats.org/officeDocument/2006/relationships/image" Target="../media/image338.png"/><Relationship Id="rId5" Type="http://schemas.openxmlformats.org/officeDocument/2006/relationships/image" Target="../media/image332.png"/><Relationship Id="rId10" Type="http://schemas.openxmlformats.org/officeDocument/2006/relationships/image" Target="../media/image337.png"/><Relationship Id="rId4" Type="http://schemas.openxmlformats.org/officeDocument/2006/relationships/image" Target="../media/image331.png"/><Relationship Id="rId9" Type="http://schemas.openxmlformats.org/officeDocument/2006/relationships/image" Target="../media/image3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png"/><Relationship Id="rId3" Type="http://schemas.openxmlformats.org/officeDocument/2006/relationships/image" Target="../media/image340.png"/><Relationship Id="rId7" Type="http://schemas.openxmlformats.org/officeDocument/2006/relationships/image" Target="../media/image344.png"/><Relationship Id="rId12" Type="http://schemas.openxmlformats.org/officeDocument/2006/relationships/image" Target="../media/image349.png"/><Relationship Id="rId2" Type="http://schemas.openxmlformats.org/officeDocument/2006/relationships/image" Target="../media/image3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3.png"/><Relationship Id="rId11" Type="http://schemas.openxmlformats.org/officeDocument/2006/relationships/image" Target="../media/image348.png"/><Relationship Id="rId5" Type="http://schemas.openxmlformats.org/officeDocument/2006/relationships/image" Target="../media/image342.png"/><Relationship Id="rId10" Type="http://schemas.openxmlformats.org/officeDocument/2006/relationships/image" Target="../media/image347.png"/><Relationship Id="rId4" Type="http://schemas.openxmlformats.org/officeDocument/2006/relationships/image" Target="../media/image341.png"/><Relationship Id="rId9" Type="http://schemas.openxmlformats.org/officeDocument/2006/relationships/image" Target="../media/image34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png"/><Relationship Id="rId3" Type="http://schemas.openxmlformats.org/officeDocument/2006/relationships/image" Target="../media/image351.png"/><Relationship Id="rId7" Type="http://schemas.openxmlformats.org/officeDocument/2006/relationships/image" Target="../media/image355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5" Type="http://schemas.openxmlformats.org/officeDocument/2006/relationships/image" Target="../media/image353.png"/><Relationship Id="rId4" Type="http://schemas.openxmlformats.org/officeDocument/2006/relationships/image" Target="../media/image352.png"/><Relationship Id="rId9" Type="http://schemas.openxmlformats.org/officeDocument/2006/relationships/image" Target="../media/image3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png"/><Relationship Id="rId2" Type="http://schemas.openxmlformats.org/officeDocument/2006/relationships/image" Target="../media/image3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2.png"/><Relationship Id="rId5" Type="http://schemas.openxmlformats.org/officeDocument/2006/relationships/image" Target="../media/image361.png"/><Relationship Id="rId4" Type="http://schemas.openxmlformats.org/officeDocument/2006/relationships/image" Target="../media/image36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9.png"/><Relationship Id="rId3" Type="http://schemas.openxmlformats.org/officeDocument/2006/relationships/image" Target="../media/image364.png"/><Relationship Id="rId7" Type="http://schemas.openxmlformats.org/officeDocument/2006/relationships/image" Target="../media/image368.png"/><Relationship Id="rId12" Type="http://schemas.openxmlformats.org/officeDocument/2006/relationships/image" Target="../media/image373.png"/><Relationship Id="rId2" Type="http://schemas.openxmlformats.org/officeDocument/2006/relationships/image" Target="../media/image3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7.png"/><Relationship Id="rId11" Type="http://schemas.openxmlformats.org/officeDocument/2006/relationships/image" Target="../media/image372.png"/><Relationship Id="rId5" Type="http://schemas.openxmlformats.org/officeDocument/2006/relationships/image" Target="../media/image366.png"/><Relationship Id="rId10" Type="http://schemas.openxmlformats.org/officeDocument/2006/relationships/image" Target="../media/image371.png"/><Relationship Id="rId4" Type="http://schemas.openxmlformats.org/officeDocument/2006/relationships/image" Target="../media/image365.png"/><Relationship Id="rId9" Type="http://schemas.openxmlformats.org/officeDocument/2006/relationships/image" Target="../media/image37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385.png"/><Relationship Id="rId3" Type="http://schemas.openxmlformats.org/officeDocument/2006/relationships/image" Target="../media/image375.png"/><Relationship Id="rId7" Type="http://schemas.openxmlformats.org/officeDocument/2006/relationships/image" Target="../media/image379.png"/><Relationship Id="rId12" Type="http://schemas.openxmlformats.org/officeDocument/2006/relationships/image" Target="../media/image384.png"/><Relationship Id="rId17" Type="http://schemas.openxmlformats.org/officeDocument/2006/relationships/image" Target="../media/image389.png"/><Relationship Id="rId2" Type="http://schemas.openxmlformats.org/officeDocument/2006/relationships/image" Target="../media/image374.png"/><Relationship Id="rId16" Type="http://schemas.openxmlformats.org/officeDocument/2006/relationships/image" Target="../media/image3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8.png"/><Relationship Id="rId11" Type="http://schemas.openxmlformats.org/officeDocument/2006/relationships/image" Target="../media/image383.png"/><Relationship Id="rId5" Type="http://schemas.openxmlformats.org/officeDocument/2006/relationships/image" Target="../media/image377.png"/><Relationship Id="rId15" Type="http://schemas.openxmlformats.org/officeDocument/2006/relationships/image" Target="../media/image387.png"/><Relationship Id="rId10" Type="http://schemas.openxmlformats.org/officeDocument/2006/relationships/image" Target="../media/image382.png"/><Relationship Id="rId4" Type="http://schemas.openxmlformats.org/officeDocument/2006/relationships/image" Target="../media/image376.png"/><Relationship Id="rId9" Type="http://schemas.openxmlformats.org/officeDocument/2006/relationships/image" Target="../media/image381.png"/><Relationship Id="rId14" Type="http://schemas.openxmlformats.org/officeDocument/2006/relationships/image" Target="../media/image38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png"/><Relationship Id="rId3" Type="http://schemas.openxmlformats.org/officeDocument/2006/relationships/image" Target="../media/image391.png"/><Relationship Id="rId7" Type="http://schemas.openxmlformats.org/officeDocument/2006/relationships/image" Target="../media/image395.png"/><Relationship Id="rId12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4.png"/><Relationship Id="rId11" Type="http://schemas.openxmlformats.org/officeDocument/2006/relationships/image" Target="../media/image399.png"/><Relationship Id="rId5" Type="http://schemas.openxmlformats.org/officeDocument/2006/relationships/image" Target="../media/image393.png"/><Relationship Id="rId10" Type="http://schemas.openxmlformats.org/officeDocument/2006/relationships/image" Target="../media/image398.png"/><Relationship Id="rId4" Type="http://schemas.openxmlformats.org/officeDocument/2006/relationships/image" Target="../media/image392.png"/><Relationship Id="rId9" Type="http://schemas.openxmlformats.org/officeDocument/2006/relationships/image" Target="../media/image39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7.png"/><Relationship Id="rId13" Type="http://schemas.openxmlformats.org/officeDocument/2006/relationships/image" Target="../media/image412.png"/><Relationship Id="rId3" Type="http://schemas.openxmlformats.org/officeDocument/2006/relationships/image" Target="../media/image402.png"/><Relationship Id="rId7" Type="http://schemas.openxmlformats.org/officeDocument/2006/relationships/image" Target="../media/image406.png"/><Relationship Id="rId12" Type="http://schemas.openxmlformats.org/officeDocument/2006/relationships/image" Target="../media/image411.png"/><Relationship Id="rId2" Type="http://schemas.openxmlformats.org/officeDocument/2006/relationships/image" Target="../media/image401.png"/><Relationship Id="rId16" Type="http://schemas.openxmlformats.org/officeDocument/2006/relationships/image" Target="../media/image4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5.png"/><Relationship Id="rId11" Type="http://schemas.openxmlformats.org/officeDocument/2006/relationships/image" Target="../media/image410.png"/><Relationship Id="rId5" Type="http://schemas.openxmlformats.org/officeDocument/2006/relationships/image" Target="../media/image404.png"/><Relationship Id="rId15" Type="http://schemas.openxmlformats.org/officeDocument/2006/relationships/image" Target="../media/image414.png"/><Relationship Id="rId10" Type="http://schemas.openxmlformats.org/officeDocument/2006/relationships/image" Target="../media/image409.png"/><Relationship Id="rId4" Type="http://schemas.openxmlformats.org/officeDocument/2006/relationships/image" Target="../media/image403.png"/><Relationship Id="rId9" Type="http://schemas.openxmlformats.org/officeDocument/2006/relationships/image" Target="../media/image408.png"/><Relationship Id="rId14" Type="http://schemas.openxmlformats.org/officeDocument/2006/relationships/image" Target="../media/image41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2.png"/><Relationship Id="rId3" Type="http://schemas.openxmlformats.org/officeDocument/2006/relationships/image" Target="../media/image417.png"/><Relationship Id="rId7" Type="http://schemas.openxmlformats.org/officeDocument/2006/relationships/image" Target="../media/image421.png"/><Relationship Id="rId2" Type="http://schemas.openxmlformats.org/officeDocument/2006/relationships/image" Target="../media/image4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9.png"/><Relationship Id="rId10" Type="http://schemas.openxmlformats.org/officeDocument/2006/relationships/image" Target="../media/image424.png"/><Relationship Id="rId4" Type="http://schemas.openxmlformats.org/officeDocument/2006/relationships/image" Target="../media/image418.png"/><Relationship Id="rId9" Type="http://schemas.openxmlformats.org/officeDocument/2006/relationships/image" Target="../media/image42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3" Type="http://schemas.openxmlformats.org/officeDocument/2006/relationships/image" Target="../media/image426.png"/><Relationship Id="rId7" Type="http://schemas.openxmlformats.org/officeDocument/2006/relationships/image" Target="../media/image430.png"/><Relationship Id="rId2" Type="http://schemas.openxmlformats.org/officeDocument/2006/relationships/image" Target="../media/image4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9.png"/><Relationship Id="rId11" Type="http://schemas.openxmlformats.org/officeDocument/2006/relationships/image" Target="../media/image434.png"/><Relationship Id="rId5" Type="http://schemas.openxmlformats.org/officeDocument/2006/relationships/image" Target="../media/image428.png"/><Relationship Id="rId10" Type="http://schemas.openxmlformats.org/officeDocument/2006/relationships/image" Target="../media/image433.png"/><Relationship Id="rId4" Type="http://schemas.openxmlformats.org/officeDocument/2006/relationships/image" Target="../media/image427.png"/><Relationship Id="rId9" Type="http://schemas.openxmlformats.org/officeDocument/2006/relationships/image" Target="../media/image43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13" Type="http://schemas.openxmlformats.org/officeDocument/2006/relationships/image" Target="../media/image446.png"/><Relationship Id="rId3" Type="http://schemas.openxmlformats.org/officeDocument/2006/relationships/image" Target="../media/image436.png"/><Relationship Id="rId7" Type="http://schemas.openxmlformats.org/officeDocument/2006/relationships/image" Target="../media/image440.png"/><Relationship Id="rId12" Type="http://schemas.openxmlformats.org/officeDocument/2006/relationships/image" Target="../media/image445.png"/><Relationship Id="rId2" Type="http://schemas.openxmlformats.org/officeDocument/2006/relationships/image" Target="../media/image435.png"/><Relationship Id="rId16" Type="http://schemas.openxmlformats.org/officeDocument/2006/relationships/image" Target="../media/image4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9.png"/><Relationship Id="rId11" Type="http://schemas.openxmlformats.org/officeDocument/2006/relationships/image" Target="../media/image444.png"/><Relationship Id="rId5" Type="http://schemas.openxmlformats.org/officeDocument/2006/relationships/image" Target="../media/image438.png"/><Relationship Id="rId15" Type="http://schemas.openxmlformats.org/officeDocument/2006/relationships/image" Target="../media/image448.png"/><Relationship Id="rId10" Type="http://schemas.openxmlformats.org/officeDocument/2006/relationships/image" Target="../media/image443.png"/><Relationship Id="rId4" Type="http://schemas.openxmlformats.org/officeDocument/2006/relationships/image" Target="../media/image437.png"/><Relationship Id="rId9" Type="http://schemas.openxmlformats.org/officeDocument/2006/relationships/image" Target="../media/image442.png"/><Relationship Id="rId14" Type="http://schemas.openxmlformats.org/officeDocument/2006/relationships/image" Target="../media/image4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6.png"/><Relationship Id="rId3" Type="http://schemas.openxmlformats.org/officeDocument/2006/relationships/image" Target="../media/image451.png"/><Relationship Id="rId7" Type="http://schemas.openxmlformats.org/officeDocument/2006/relationships/image" Target="../media/image455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4.png"/><Relationship Id="rId5" Type="http://schemas.openxmlformats.org/officeDocument/2006/relationships/image" Target="../media/image453.png"/><Relationship Id="rId4" Type="http://schemas.openxmlformats.org/officeDocument/2006/relationships/image" Target="../media/image452.png"/><Relationship Id="rId9" Type="http://schemas.openxmlformats.org/officeDocument/2006/relationships/image" Target="../media/image45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4.png"/><Relationship Id="rId3" Type="http://schemas.openxmlformats.org/officeDocument/2006/relationships/image" Target="../media/image459.png"/><Relationship Id="rId7" Type="http://schemas.openxmlformats.org/officeDocument/2006/relationships/image" Target="../media/image463.png"/><Relationship Id="rId12" Type="http://schemas.openxmlformats.org/officeDocument/2006/relationships/image" Target="../media/image468.png"/><Relationship Id="rId2" Type="http://schemas.openxmlformats.org/officeDocument/2006/relationships/image" Target="../media/image4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2.png"/><Relationship Id="rId11" Type="http://schemas.openxmlformats.org/officeDocument/2006/relationships/image" Target="../media/image467.png"/><Relationship Id="rId5" Type="http://schemas.openxmlformats.org/officeDocument/2006/relationships/image" Target="../media/image461.png"/><Relationship Id="rId10" Type="http://schemas.openxmlformats.org/officeDocument/2006/relationships/image" Target="../media/image466.png"/><Relationship Id="rId4" Type="http://schemas.openxmlformats.org/officeDocument/2006/relationships/image" Target="../media/image460.png"/><Relationship Id="rId9" Type="http://schemas.openxmlformats.org/officeDocument/2006/relationships/image" Target="../media/image46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3.png"/><Relationship Id="rId5" Type="http://schemas.openxmlformats.org/officeDocument/2006/relationships/image" Target="../media/image472.png"/><Relationship Id="rId4" Type="http://schemas.openxmlformats.org/officeDocument/2006/relationships/image" Target="../media/image47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75.png"/><Relationship Id="rId7" Type="http://schemas.openxmlformats.org/officeDocument/2006/relationships/image" Target="../media/image479.png"/><Relationship Id="rId2" Type="http://schemas.openxmlformats.org/officeDocument/2006/relationships/image" Target="../media/image4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5" Type="http://schemas.openxmlformats.org/officeDocument/2006/relationships/image" Target="../media/image477.png"/><Relationship Id="rId10" Type="http://schemas.openxmlformats.org/officeDocument/2006/relationships/image" Target="../media/image482.png"/><Relationship Id="rId4" Type="http://schemas.openxmlformats.org/officeDocument/2006/relationships/image" Target="../media/image476.png"/><Relationship Id="rId9" Type="http://schemas.openxmlformats.org/officeDocument/2006/relationships/image" Target="../media/image48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9.png"/><Relationship Id="rId3" Type="http://schemas.openxmlformats.org/officeDocument/2006/relationships/image" Target="../media/image484.png"/><Relationship Id="rId7" Type="http://schemas.openxmlformats.org/officeDocument/2006/relationships/image" Target="../media/image488.png"/><Relationship Id="rId2" Type="http://schemas.openxmlformats.org/officeDocument/2006/relationships/image" Target="../media/image4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7.png"/><Relationship Id="rId5" Type="http://schemas.openxmlformats.org/officeDocument/2006/relationships/image" Target="../media/image486.png"/><Relationship Id="rId10" Type="http://schemas.openxmlformats.org/officeDocument/2006/relationships/image" Target="../media/image491.png"/><Relationship Id="rId4" Type="http://schemas.openxmlformats.org/officeDocument/2006/relationships/image" Target="../media/image485.png"/><Relationship Id="rId9" Type="http://schemas.openxmlformats.org/officeDocument/2006/relationships/image" Target="../media/image49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8.png"/><Relationship Id="rId3" Type="http://schemas.openxmlformats.org/officeDocument/2006/relationships/image" Target="../media/image493.png"/><Relationship Id="rId7" Type="http://schemas.openxmlformats.org/officeDocument/2006/relationships/image" Target="../media/image497.png"/><Relationship Id="rId2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6.png"/><Relationship Id="rId11" Type="http://schemas.openxmlformats.org/officeDocument/2006/relationships/image" Target="../media/image501.png"/><Relationship Id="rId5" Type="http://schemas.openxmlformats.org/officeDocument/2006/relationships/image" Target="../media/image495.png"/><Relationship Id="rId10" Type="http://schemas.openxmlformats.org/officeDocument/2006/relationships/image" Target="../media/image500.png"/><Relationship Id="rId4" Type="http://schemas.openxmlformats.org/officeDocument/2006/relationships/image" Target="../media/image494.png"/><Relationship Id="rId9" Type="http://schemas.openxmlformats.org/officeDocument/2006/relationships/image" Target="../media/image49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8.png"/><Relationship Id="rId3" Type="http://schemas.openxmlformats.org/officeDocument/2006/relationships/image" Target="../media/image503.png"/><Relationship Id="rId7" Type="http://schemas.openxmlformats.org/officeDocument/2006/relationships/image" Target="../media/image507.png"/><Relationship Id="rId2" Type="http://schemas.openxmlformats.org/officeDocument/2006/relationships/image" Target="../media/image5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6.png"/><Relationship Id="rId5" Type="http://schemas.openxmlformats.org/officeDocument/2006/relationships/image" Target="../media/image505.png"/><Relationship Id="rId10" Type="http://schemas.openxmlformats.org/officeDocument/2006/relationships/image" Target="../media/image510.png"/><Relationship Id="rId4" Type="http://schemas.openxmlformats.org/officeDocument/2006/relationships/image" Target="../media/image504.png"/><Relationship Id="rId9" Type="http://schemas.openxmlformats.org/officeDocument/2006/relationships/image" Target="../media/image50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2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5.png"/><Relationship Id="rId5" Type="http://schemas.openxmlformats.org/officeDocument/2006/relationships/image" Target="../media/image514.png"/><Relationship Id="rId4" Type="http://schemas.openxmlformats.org/officeDocument/2006/relationships/image" Target="../media/image51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2.png"/><Relationship Id="rId3" Type="http://schemas.openxmlformats.org/officeDocument/2006/relationships/image" Target="../media/image517.png"/><Relationship Id="rId7" Type="http://schemas.openxmlformats.org/officeDocument/2006/relationships/image" Target="../media/image521.png"/><Relationship Id="rId12" Type="http://schemas.openxmlformats.org/officeDocument/2006/relationships/image" Target="../media/image526.png"/><Relationship Id="rId2" Type="http://schemas.openxmlformats.org/officeDocument/2006/relationships/image" Target="../media/image5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1" Type="http://schemas.openxmlformats.org/officeDocument/2006/relationships/image" Target="../media/image525.png"/><Relationship Id="rId5" Type="http://schemas.openxmlformats.org/officeDocument/2006/relationships/image" Target="../media/image519.png"/><Relationship Id="rId10" Type="http://schemas.openxmlformats.org/officeDocument/2006/relationships/image" Target="../media/image524.png"/><Relationship Id="rId4" Type="http://schemas.openxmlformats.org/officeDocument/2006/relationships/image" Target="../media/image518.png"/><Relationship Id="rId9" Type="http://schemas.openxmlformats.org/officeDocument/2006/relationships/image" Target="../media/image52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3.png"/><Relationship Id="rId3" Type="http://schemas.openxmlformats.org/officeDocument/2006/relationships/image" Target="../media/image528.png"/><Relationship Id="rId7" Type="http://schemas.openxmlformats.org/officeDocument/2006/relationships/image" Target="../media/image532.png"/><Relationship Id="rId2" Type="http://schemas.openxmlformats.org/officeDocument/2006/relationships/image" Target="../media/image5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1.png"/><Relationship Id="rId5" Type="http://schemas.openxmlformats.org/officeDocument/2006/relationships/image" Target="../media/image530.png"/><Relationship Id="rId4" Type="http://schemas.openxmlformats.org/officeDocument/2006/relationships/image" Target="../media/image529.png"/><Relationship Id="rId9" Type="http://schemas.openxmlformats.org/officeDocument/2006/relationships/image" Target="../media/image5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1.png"/><Relationship Id="rId3" Type="http://schemas.openxmlformats.org/officeDocument/2006/relationships/image" Target="../media/image536.png"/><Relationship Id="rId7" Type="http://schemas.openxmlformats.org/officeDocument/2006/relationships/image" Target="../media/image540.png"/><Relationship Id="rId2" Type="http://schemas.openxmlformats.org/officeDocument/2006/relationships/image" Target="../media/image5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9.png"/><Relationship Id="rId11" Type="http://schemas.openxmlformats.org/officeDocument/2006/relationships/image" Target="../media/image544.png"/><Relationship Id="rId5" Type="http://schemas.openxmlformats.org/officeDocument/2006/relationships/image" Target="../media/image538.png"/><Relationship Id="rId10" Type="http://schemas.openxmlformats.org/officeDocument/2006/relationships/image" Target="../media/image543.png"/><Relationship Id="rId4" Type="http://schemas.openxmlformats.org/officeDocument/2006/relationships/image" Target="../media/image537.png"/><Relationship Id="rId9" Type="http://schemas.openxmlformats.org/officeDocument/2006/relationships/image" Target="../media/image54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png"/><Relationship Id="rId3" Type="http://schemas.openxmlformats.org/officeDocument/2006/relationships/image" Target="../media/image546.png"/><Relationship Id="rId7" Type="http://schemas.openxmlformats.org/officeDocument/2006/relationships/image" Target="../media/image550.png"/><Relationship Id="rId2" Type="http://schemas.openxmlformats.org/officeDocument/2006/relationships/image" Target="../media/image5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9.png"/><Relationship Id="rId5" Type="http://schemas.openxmlformats.org/officeDocument/2006/relationships/image" Target="../media/image548.png"/><Relationship Id="rId4" Type="http://schemas.openxmlformats.org/officeDocument/2006/relationships/image" Target="../media/image547.png"/><Relationship Id="rId9" Type="http://schemas.openxmlformats.org/officeDocument/2006/relationships/image" Target="../media/image55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9.png"/><Relationship Id="rId3" Type="http://schemas.openxmlformats.org/officeDocument/2006/relationships/image" Target="../media/image554.png"/><Relationship Id="rId7" Type="http://schemas.openxmlformats.org/officeDocument/2006/relationships/image" Target="../media/image558.png"/><Relationship Id="rId2" Type="http://schemas.openxmlformats.org/officeDocument/2006/relationships/image" Target="../media/image5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7.png"/><Relationship Id="rId5" Type="http://schemas.openxmlformats.org/officeDocument/2006/relationships/image" Target="../media/image556.png"/><Relationship Id="rId4" Type="http://schemas.openxmlformats.org/officeDocument/2006/relationships/image" Target="../media/image555.png"/><Relationship Id="rId9" Type="http://schemas.openxmlformats.org/officeDocument/2006/relationships/image" Target="../media/image56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6.png"/><Relationship Id="rId13" Type="http://schemas.openxmlformats.org/officeDocument/2006/relationships/image" Target="../media/image571.png"/><Relationship Id="rId3" Type="http://schemas.openxmlformats.org/officeDocument/2006/relationships/image" Target="../media/image561.png"/><Relationship Id="rId7" Type="http://schemas.openxmlformats.org/officeDocument/2006/relationships/image" Target="../media/image565.png"/><Relationship Id="rId12" Type="http://schemas.openxmlformats.org/officeDocument/2006/relationships/image" Target="../media/image570.png"/><Relationship Id="rId17" Type="http://schemas.openxmlformats.org/officeDocument/2006/relationships/image" Target="../media/image573.png"/><Relationship Id="rId2" Type="http://schemas.openxmlformats.org/officeDocument/2006/relationships/image" Target="../media/image5600.png"/><Relationship Id="rId16" Type="http://schemas.openxmlformats.org/officeDocument/2006/relationships/image" Target="../media/image5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3.png"/><Relationship Id="rId15" Type="http://schemas.openxmlformats.org/officeDocument/2006/relationships/image" Target="../media/image569.png"/><Relationship Id="rId10" Type="http://schemas.openxmlformats.org/officeDocument/2006/relationships/image" Target="../media/image564.png"/><Relationship Id="rId4" Type="http://schemas.openxmlformats.org/officeDocument/2006/relationships/image" Target="../media/image562.png"/><Relationship Id="rId9" Type="http://schemas.openxmlformats.org/officeDocument/2006/relationships/image" Target="../media/image567.png"/><Relationship Id="rId14" Type="http://schemas.openxmlformats.org/officeDocument/2006/relationships/image" Target="../media/image56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8.png"/><Relationship Id="rId13" Type="http://schemas.openxmlformats.org/officeDocument/2006/relationships/image" Target="../media/image582.png"/><Relationship Id="rId3" Type="http://schemas.openxmlformats.org/officeDocument/2006/relationships/image" Target="../media/image5730.png"/><Relationship Id="rId7" Type="http://schemas.openxmlformats.org/officeDocument/2006/relationships/image" Target="../media/image577.png"/><Relationship Id="rId12" Type="http://schemas.openxmlformats.org/officeDocument/2006/relationships/image" Target="../media/image574.png"/><Relationship Id="rId2" Type="http://schemas.openxmlformats.org/officeDocument/2006/relationships/image" Target="../media/image57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6.png"/><Relationship Id="rId11" Type="http://schemas.openxmlformats.org/officeDocument/2006/relationships/image" Target="../media/image581.png"/><Relationship Id="rId5" Type="http://schemas.openxmlformats.org/officeDocument/2006/relationships/image" Target="../media/image575.png"/><Relationship Id="rId10" Type="http://schemas.openxmlformats.org/officeDocument/2006/relationships/image" Target="../media/image580.png"/><Relationship Id="rId9" Type="http://schemas.openxmlformats.org/officeDocument/2006/relationships/image" Target="../media/image579.png"/><Relationship Id="rId14" Type="http://schemas.openxmlformats.org/officeDocument/2006/relationships/image" Target="../media/image58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8.png"/><Relationship Id="rId3" Type="http://schemas.openxmlformats.org/officeDocument/2006/relationships/image" Target="../media/image5830.png"/><Relationship Id="rId7" Type="http://schemas.openxmlformats.org/officeDocument/2006/relationships/image" Target="../media/image587.png"/><Relationship Id="rId2" Type="http://schemas.openxmlformats.org/officeDocument/2006/relationships/image" Target="../media/image58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6.png"/><Relationship Id="rId5" Type="http://schemas.openxmlformats.org/officeDocument/2006/relationships/image" Target="../media/image585.png"/><Relationship Id="rId10" Type="http://schemas.openxmlformats.org/officeDocument/2006/relationships/image" Target="../media/image590.png"/><Relationship Id="rId4" Type="http://schemas.openxmlformats.org/officeDocument/2006/relationships/image" Target="../media/image584.png"/><Relationship Id="rId9" Type="http://schemas.openxmlformats.org/officeDocument/2006/relationships/image" Target="../media/image58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7.png"/><Relationship Id="rId3" Type="http://schemas.openxmlformats.org/officeDocument/2006/relationships/image" Target="../media/image592.png"/><Relationship Id="rId7" Type="http://schemas.openxmlformats.org/officeDocument/2006/relationships/image" Target="../media/image596.png"/><Relationship Id="rId12" Type="http://schemas.openxmlformats.org/officeDocument/2006/relationships/image" Target="../media/image601.png"/><Relationship Id="rId2" Type="http://schemas.openxmlformats.org/officeDocument/2006/relationships/image" Target="../media/image5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5.png"/><Relationship Id="rId11" Type="http://schemas.openxmlformats.org/officeDocument/2006/relationships/image" Target="../media/image600.png"/><Relationship Id="rId5" Type="http://schemas.openxmlformats.org/officeDocument/2006/relationships/image" Target="../media/image594.png"/><Relationship Id="rId10" Type="http://schemas.openxmlformats.org/officeDocument/2006/relationships/image" Target="../media/image599.png"/><Relationship Id="rId4" Type="http://schemas.openxmlformats.org/officeDocument/2006/relationships/image" Target="../media/image593.png"/><Relationship Id="rId9" Type="http://schemas.openxmlformats.org/officeDocument/2006/relationships/image" Target="../media/image59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8.png"/><Relationship Id="rId3" Type="http://schemas.openxmlformats.org/officeDocument/2006/relationships/image" Target="../media/image603.png"/><Relationship Id="rId7" Type="http://schemas.openxmlformats.org/officeDocument/2006/relationships/image" Target="../media/image607.png"/><Relationship Id="rId2" Type="http://schemas.openxmlformats.org/officeDocument/2006/relationships/image" Target="../media/image6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6.png"/><Relationship Id="rId5" Type="http://schemas.openxmlformats.org/officeDocument/2006/relationships/image" Target="../media/image605.png"/><Relationship Id="rId10" Type="http://schemas.openxmlformats.org/officeDocument/2006/relationships/image" Target="../media/image610.png"/><Relationship Id="rId4" Type="http://schemas.openxmlformats.org/officeDocument/2006/relationships/image" Target="../media/image604.png"/><Relationship Id="rId9" Type="http://schemas.openxmlformats.org/officeDocument/2006/relationships/image" Target="../media/image60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7.png"/><Relationship Id="rId13" Type="http://schemas.openxmlformats.org/officeDocument/2006/relationships/image" Target="../media/image622.png"/><Relationship Id="rId3" Type="http://schemas.openxmlformats.org/officeDocument/2006/relationships/image" Target="../media/image612.png"/><Relationship Id="rId7" Type="http://schemas.openxmlformats.org/officeDocument/2006/relationships/image" Target="../media/image616.png"/><Relationship Id="rId12" Type="http://schemas.openxmlformats.org/officeDocument/2006/relationships/image" Target="../media/image621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5.png"/><Relationship Id="rId11" Type="http://schemas.openxmlformats.org/officeDocument/2006/relationships/image" Target="../media/image620.png"/><Relationship Id="rId5" Type="http://schemas.openxmlformats.org/officeDocument/2006/relationships/image" Target="../media/image614.png"/><Relationship Id="rId10" Type="http://schemas.openxmlformats.org/officeDocument/2006/relationships/image" Target="../media/image619.png"/><Relationship Id="rId4" Type="http://schemas.openxmlformats.org/officeDocument/2006/relationships/image" Target="../media/image613.png"/><Relationship Id="rId9" Type="http://schemas.openxmlformats.org/officeDocument/2006/relationships/image" Target="../media/image618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9.png"/><Relationship Id="rId3" Type="http://schemas.openxmlformats.org/officeDocument/2006/relationships/image" Target="../media/image624.png"/><Relationship Id="rId7" Type="http://schemas.openxmlformats.org/officeDocument/2006/relationships/image" Target="../media/image628.png"/><Relationship Id="rId2" Type="http://schemas.openxmlformats.org/officeDocument/2006/relationships/image" Target="../media/image6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7.png"/><Relationship Id="rId5" Type="http://schemas.openxmlformats.org/officeDocument/2006/relationships/image" Target="../media/image626.png"/><Relationship Id="rId10" Type="http://schemas.openxmlformats.org/officeDocument/2006/relationships/image" Target="../media/image631.png"/><Relationship Id="rId4" Type="http://schemas.openxmlformats.org/officeDocument/2006/relationships/image" Target="../media/image625.png"/><Relationship Id="rId9" Type="http://schemas.openxmlformats.org/officeDocument/2006/relationships/image" Target="../media/image6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8.png"/><Relationship Id="rId3" Type="http://schemas.openxmlformats.org/officeDocument/2006/relationships/image" Target="../media/image633.png"/><Relationship Id="rId7" Type="http://schemas.openxmlformats.org/officeDocument/2006/relationships/image" Target="../media/image637.png"/><Relationship Id="rId2" Type="http://schemas.openxmlformats.org/officeDocument/2006/relationships/image" Target="../media/image6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6.png"/><Relationship Id="rId5" Type="http://schemas.openxmlformats.org/officeDocument/2006/relationships/image" Target="../media/image635.png"/><Relationship Id="rId4" Type="http://schemas.openxmlformats.org/officeDocument/2006/relationships/image" Target="../media/image634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5.png"/><Relationship Id="rId3" Type="http://schemas.openxmlformats.org/officeDocument/2006/relationships/image" Target="../media/image640.png"/><Relationship Id="rId7" Type="http://schemas.openxmlformats.org/officeDocument/2006/relationships/image" Target="../media/image644.png"/><Relationship Id="rId2" Type="http://schemas.openxmlformats.org/officeDocument/2006/relationships/image" Target="../media/image6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3.png"/><Relationship Id="rId5" Type="http://schemas.openxmlformats.org/officeDocument/2006/relationships/image" Target="../media/image642.png"/><Relationship Id="rId10" Type="http://schemas.openxmlformats.org/officeDocument/2006/relationships/image" Target="../media/image647.png"/><Relationship Id="rId4" Type="http://schemas.openxmlformats.org/officeDocument/2006/relationships/image" Target="../media/image641.png"/><Relationship Id="rId9" Type="http://schemas.openxmlformats.org/officeDocument/2006/relationships/image" Target="../media/image646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4.png"/><Relationship Id="rId3" Type="http://schemas.openxmlformats.org/officeDocument/2006/relationships/image" Target="../media/image649.png"/><Relationship Id="rId7" Type="http://schemas.openxmlformats.org/officeDocument/2006/relationships/image" Target="../media/image653.png"/><Relationship Id="rId2" Type="http://schemas.openxmlformats.org/officeDocument/2006/relationships/image" Target="../media/image6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2.png"/><Relationship Id="rId5" Type="http://schemas.openxmlformats.org/officeDocument/2006/relationships/image" Target="../media/image651.png"/><Relationship Id="rId4" Type="http://schemas.openxmlformats.org/officeDocument/2006/relationships/image" Target="../media/image65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6.png"/><Relationship Id="rId7" Type="http://schemas.openxmlformats.org/officeDocument/2006/relationships/image" Target="../media/image660.png"/><Relationship Id="rId2" Type="http://schemas.openxmlformats.org/officeDocument/2006/relationships/image" Target="../media/image6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9.png"/><Relationship Id="rId5" Type="http://schemas.openxmlformats.org/officeDocument/2006/relationships/image" Target="../media/image658.png"/><Relationship Id="rId4" Type="http://schemas.openxmlformats.org/officeDocument/2006/relationships/image" Target="../media/image657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7.png"/><Relationship Id="rId13" Type="http://schemas.openxmlformats.org/officeDocument/2006/relationships/image" Target="../media/image672.png"/><Relationship Id="rId3" Type="http://schemas.openxmlformats.org/officeDocument/2006/relationships/image" Target="../media/image662.png"/><Relationship Id="rId7" Type="http://schemas.openxmlformats.org/officeDocument/2006/relationships/image" Target="../media/image666.png"/><Relationship Id="rId12" Type="http://schemas.openxmlformats.org/officeDocument/2006/relationships/image" Target="../media/image671.png"/><Relationship Id="rId2" Type="http://schemas.openxmlformats.org/officeDocument/2006/relationships/image" Target="../media/image6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5.png"/><Relationship Id="rId11" Type="http://schemas.openxmlformats.org/officeDocument/2006/relationships/image" Target="../media/image670.png"/><Relationship Id="rId5" Type="http://schemas.openxmlformats.org/officeDocument/2006/relationships/image" Target="../media/image664.png"/><Relationship Id="rId10" Type="http://schemas.openxmlformats.org/officeDocument/2006/relationships/image" Target="../media/image669.png"/><Relationship Id="rId4" Type="http://schemas.openxmlformats.org/officeDocument/2006/relationships/image" Target="../media/image663.png"/><Relationship Id="rId9" Type="http://schemas.openxmlformats.org/officeDocument/2006/relationships/image" Target="../media/image66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4.png"/><Relationship Id="rId7" Type="http://schemas.openxmlformats.org/officeDocument/2006/relationships/image" Target="../media/image678.png"/><Relationship Id="rId2" Type="http://schemas.openxmlformats.org/officeDocument/2006/relationships/image" Target="../media/image6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7.png"/><Relationship Id="rId5" Type="http://schemas.openxmlformats.org/officeDocument/2006/relationships/image" Target="../media/image676.png"/><Relationship Id="rId4" Type="http://schemas.openxmlformats.org/officeDocument/2006/relationships/image" Target="../media/image67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2.png"/><Relationship Id="rId4" Type="http://schemas.openxmlformats.org/officeDocument/2006/relationships/image" Target="../media/image68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0F40-A146-47ED-9E11-9DB4E903F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3145" y="731746"/>
            <a:ext cx="5083946" cy="477837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/>
              <a:t>استفاده از تغییر متغیر در حل معادلات دیفرانسیل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7BEB6B2D-1D0D-4372-B12B-07B37A29A004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231037" y="1577930"/>
                <a:ext cx="1636450" cy="85455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7BEB6B2D-1D0D-4372-B12B-07B37A29A0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231037" y="1577930"/>
                <a:ext cx="1636450" cy="85455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201AA7-1BF3-49A2-8F8D-BB2E6ED6216D}"/>
              </a:ext>
            </a:extLst>
          </p:cNvPr>
          <p:cNvCxnSpPr>
            <a:cxnSpLocks/>
          </p:cNvCxnSpPr>
          <p:nvPr/>
        </p:nvCxnSpPr>
        <p:spPr>
          <a:xfrm>
            <a:off x="2974020" y="2039595"/>
            <a:ext cx="21483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6A24A5D-32EA-47A6-BF2F-14AC3A047D2F}"/>
              </a:ext>
            </a:extLst>
          </p:cNvPr>
          <p:cNvSpPr txBox="1"/>
          <p:nvPr/>
        </p:nvSpPr>
        <p:spPr>
          <a:xfrm>
            <a:off x="3116063" y="1576756"/>
            <a:ext cx="186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/>
              <a:t>قاعده زنجیره‌ایی</a:t>
            </a:r>
            <a:endParaRPr lang="en-US" sz="2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B9B478E-B572-43F0-BE4C-D8A76BA17F6E}"/>
              </a:ext>
            </a:extLst>
          </p:cNvPr>
          <p:cNvCxnSpPr>
            <a:cxnSpLocks/>
          </p:cNvCxnSpPr>
          <p:nvPr/>
        </p:nvCxnSpPr>
        <p:spPr>
          <a:xfrm>
            <a:off x="6579833" y="2038421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03CF76-6363-447A-9E27-D7A463D6C132}"/>
                  </a:ext>
                </a:extLst>
              </p:cNvPr>
              <p:cNvSpPr txBox="1"/>
              <p:nvPr/>
            </p:nvSpPr>
            <p:spPr>
              <a:xfrm>
                <a:off x="5730534" y="1573300"/>
                <a:ext cx="730931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03CF76-6363-447A-9E27-D7A463D6C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534" y="1573300"/>
                <a:ext cx="730931" cy="793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4AD895-69E9-46E7-843F-7030E301DF62}"/>
                  </a:ext>
                </a:extLst>
              </p:cNvPr>
              <p:cNvSpPr txBox="1"/>
              <p:nvPr/>
            </p:nvSpPr>
            <p:spPr>
              <a:xfrm>
                <a:off x="7599284" y="1573299"/>
                <a:ext cx="1751861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4AD895-69E9-46E7-843F-7030E301D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284" y="1573299"/>
                <a:ext cx="1751861" cy="793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ubtitle 2">
                <a:extLst>
                  <a:ext uri="{FF2B5EF4-FFF2-40B4-BE49-F238E27FC236}">
                    <a16:creationId xmlns:a16="http://schemas.microsoft.com/office/drawing/2014/main" id="{49F98191-1D42-4179-8310-98531E5FB2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1037" y="2767214"/>
                <a:ext cx="4992209" cy="8545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Subtitle 2">
                <a:extLst>
                  <a:ext uri="{FF2B5EF4-FFF2-40B4-BE49-F238E27FC236}">
                    <a16:creationId xmlns:a16="http://schemas.microsoft.com/office/drawing/2014/main" id="{49F98191-1D42-4179-8310-98531E5FB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037" y="2767214"/>
                <a:ext cx="4992209" cy="854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ubtitle 2">
                <a:extLst>
                  <a:ext uri="{FF2B5EF4-FFF2-40B4-BE49-F238E27FC236}">
                    <a16:creationId xmlns:a16="http://schemas.microsoft.com/office/drawing/2014/main" id="{45FEFC3D-E794-49F3-BF0B-BCFD60ACCE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03145" y="2808983"/>
                <a:ext cx="2886722" cy="8545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Subtitle 2">
                <a:extLst>
                  <a:ext uri="{FF2B5EF4-FFF2-40B4-BE49-F238E27FC236}">
                    <a16:creationId xmlns:a16="http://schemas.microsoft.com/office/drawing/2014/main" id="{45FEFC3D-E794-49F3-BF0B-BCFD60ACC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45" y="2808983"/>
                <a:ext cx="2886722" cy="854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B508DCD-0A21-4821-805C-8DA286534F47}"/>
              </a:ext>
            </a:extLst>
          </p:cNvPr>
          <p:cNvSpPr txBox="1"/>
          <p:nvPr/>
        </p:nvSpPr>
        <p:spPr>
          <a:xfrm>
            <a:off x="2911877" y="4176769"/>
            <a:ext cx="209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/>
              <a:t>هیچ تغییری نمیکند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0CD107-16BE-43C0-82A4-F111EA952C18}"/>
                  </a:ext>
                </a:extLst>
              </p:cNvPr>
              <p:cNvSpPr txBox="1"/>
              <p:nvPr/>
            </p:nvSpPr>
            <p:spPr>
              <a:xfrm>
                <a:off x="1231037" y="4176769"/>
                <a:ext cx="13760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0CD107-16BE-43C0-82A4-F111EA952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037" y="4176769"/>
                <a:ext cx="1376039" cy="461665"/>
              </a:xfrm>
              <a:prstGeom prst="rect">
                <a:avLst/>
              </a:prstGeom>
              <a:blipFill>
                <a:blip r:embed="rId7"/>
                <a:stretch>
                  <a:fillRect l="-132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504CFB4-4C53-4740-98B7-5C5D6922C679}"/>
              </a:ext>
            </a:extLst>
          </p:cNvPr>
          <p:cNvCxnSpPr>
            <a:cxnSpLocks/>
          </p:cNvCxnSpPr>
          <p:nvPr/>
        </p:nvCxnSpPr>
        <p:spPr>
          <a:xfrm>
            <a:off x="1839157" y="4499016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5D21CE-CD3A-449D-9920-E9CBAD6EA8ED}"/>
                  </a:ext>
                </a:extLst>
              </p:cNvPr>
              <p:cNvSpPr txBox="1"/>
              <p:nvPr/>
            </p:nvSpPr>
            <p:spPr>
              <a:xfrm>
                <a:off x="3996432" y="4962604"/>
                <a:ext cx="74483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dirty="0"/>
                  <a:t>با تغییر متغیر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a-IR" sz="2400" dirty="0"/>
                  <a:t> معادله دیفرانسیل زیر به چه فرمی در می آید. 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5D21CE-CD3A-449D-9920-E9CBAD6EA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432" y="4962604"/>
                <a:ext cx="7448365" cy="461665"/>
              </a:xfrm>
              <a:prstGeom prst="rect">
                <a:avLst/>
              </a:prstGeom>
              <a:blipFill>
                <a:blip r:embed="rId8"/>
                <a:stretch>
                  <a:fillRect t="-11842" r="-1310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ubtitle 2">
                <a:extLst>
                  <a:ext uri="{FF2B5EF4-FFF2-40B4-BE49-F238E27FC236}">
                    <a16:creationId xmlns:a16="http://schemas.microsoft.com/office/drawing/2014/main" id="{B0DFDA1B-CA9E-447B-8B39-07477826E2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1037" y="5341902"/>
                <a:ext cx="3215198" cy="8545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Subtitle 2">
                <a:extLst>
                  <a:ext uri="{FF2B5EF4-FFF2-40B4-BE49-F238E27FC236}">
                    <a16:creationId xmlns:a16="http://schemas.microsoft.com/office/drawing/2014/main" id="{B0DFDA1B-CA9E-447B-8B39-07477826E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037" y="5341902"/>
                <a:ext cx="3215198" cy="8545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617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ED8D3834-33F5-4CDB-B5F1-86B325EF4B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2897" y="741297"/>
                <a:ext cx="2585623" cy="7323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acc>
                        <m:accPr>
                          <m:chr m:val="̇"/>
                          <m:ctrlPr>
                            <a:rPr lang="en-US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ED8D3834-33F5-4CDB-B5F1-86B325EF4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897" y="741297"/>
                <a:ext cx="2585623" cy="7323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0E3C3B20-37A1-4E18-B9E4-DEAFEEE7F4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6258" y="702254"/>
                <a:ext cx="4778409" cy="794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̈"/>
                          <m:ctrlPr>
                            <a:rPr lang="en-US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acc>
                        <m:accPr>
                          <m:chr m:val="̇"/>
                          <m:ctrlPr>
                            <a:rPr lang="en-US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acc>
                        <m:accPr>
                          <m:chr m:val="̇"/>
                          <m:ctrlPr>
                            <a:rPr lang="en-US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0E3C3B20-37A1-4E18-B9E4-DEAFEEE7F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258" y="702254"/>
                <a:ext cx="4778409" cy="7945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BA77D3-B0D2-4448-8E82-FF92C3358362}"/>
              </a:ext>
            </a:extLst>
          </p:cNvPr>
          <p:cNvCxnSpPr>
            <a:cxnSpLocks/>
          </p:cNvCxnSpPr>
          <p:nvPr/>
        </p:nvCxnSpPr>
        <p:spPr>
          <a:xfrm>
            <a:off x="3743417" y="109952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ubtitle 2">
                <a:extLst>
                  <a:ext uri="{FF2B5EF4-FFF2-40B4-BE49-F238E27FC236}">
                    <a16:creationId xmlns:a16="http://schemas.microsoft.com/office/drawing/2014/main" id="{67C17A11-FFD6-409F-9C3C-D16EA90B11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19467" y="2081271"/>
                <a:ext cx="4342290" cy="7166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acc>
                        <m:accPr>
                          <m:chr m:val="̇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Subtitle 2">
                <a:extLst>
                  <a:ext uri="{FF2B5EF4-FFF2-40B4-BE49-F238E27FC236}">
                    <a16:creationId xmlns:a16="http://schemas.microsoft.com/office/drawing/2014/main" id="{67C17A11-FFD6-409F-9C3C-D16EA90B1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467" y="2081271"/>
                <a:ext cx="4342290" cy="716694"/>
              </a:xfrm>
              <a:prstGeom prst="rect">
                <a:avLst/>
              </a:prstGeom>
              <a:blipFill>
                <a:blip r:embed="rId4"/>
                <a:stretch>
                  <a:fillRect t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C2EE6A-A30A-4FB7-9542-856064D4B624}"/>
                  </a:ext>
                </a:extLst>
              </p:cNvPr>
              <p:cNvSpPr txBox="1"/>
              <p:nvPr/>
            </p:nvSpPr>
            <p:spPr>
              <a:xfrm>
                <a:off x="1222897" y="1695635"/>
                <a:ext cx="2210540" cy="627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C2EE6A-A30A-4FB7-9542-856064D4B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897" y="1695635"/>
                <a:ext cx="2210540" cy="6273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5CC68D-8772-451D-ABD7-62193B241171}"/>
                  </a:ext>
                </a:extLst>
              </p:cNvPr>
              <p:cNvSpPr txBox="1"/>
              <p:nvPr/>
            </p:nvSpPr>
            <p:spPr>
              <a:xfrm>
                <a:off x="1222897" y="2544928"/>
                <a:ext cx="1378260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5CC68D-8772-451D-ABD7-62193B241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897" y="2544928"/>
                <a:ext cx="1378260" cy="4657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030150-4DAE-46EC-AF01-05BBF6C04311}"/>
              </a:ext>
            </a:extLst>
          </p:cNvPr>
          <p:cNvCxnSpPr>
            <a:cxnSpLocks/>
          </p:cNvCxnSpPr>
          <p:nvPr/>
        </p:nvCxnSpPr>
        <p:spPr>
          <a:xfrm>
            <a:off x="3514077" y="2322986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7CB6C8-645C-4B04-BE49-C787F24BE0DB}"/>
                  </a:ext>
                </a:extLst>
              </p:cNvPr>
              <p:cNvSpPr txBox="1"/>
              <p:nvPr/>
            </p:nvSpPr>
            <p:spPr>
              <a:xfrm>
                <a:off x="9941884" y="1711495"/>
                <a:ext cx="1438183" cy="83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7CB6C8-645C-4B04-BE49-C787F24BE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884" y="1711495"/>
                <a:ext cx="1438183" cy="8334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502B24-2FE4-496D-9B14-9D5944E070F7}"/>
                  </a:ext>
                </a:extLst>
              </p:cNvPr>
              <p:cNvSpPr txBox="1"/>
              <p:nvPr/>
            </p:nvSpPr>
            <p:spPr>
              <a:xfrm>
                <a:off x="884071" y="3359675"/>
                <a:ext cx="9596761" cy="615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dirty="0"/>
                  <a:t>جواب عمومی معادله دیفرانسیل زیر را بیابید؟ ( راهنمایی: از تغییر متغیر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fa-IR" sz="2400" dirty="0"/>
                  <a:t>  استفاده کنید)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502B24-2FE4-496D-9B14-9D5944E07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71" y="3359675"/>
                <a:ext cx="9596761" cy="615810"/>
              </a:xfrm>
              <a:prstGeom prst="rect">
                <a:avLst/>
              </a:prstGeom>
              <a:blipFill>
                <a:blip r:embed="rId8"/>
                <a:stretch>
                  <a:fillRect l="-64" r="-1017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6401806F-230A-4F39-B884-0466C42D0CA4}"/>
              </a:ext>
            </a:extLst>
          </p:cNvPr>
          <p:cNvSpPr/>
          <p:nvPr/>
        </p:nvSpPr>
        <p:spPr>
          <a:xfrm>
            <a:off x="10669854" y="3276275"/>
            <a:ext cx="710213" cy="69921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617DD1-F6C7-48C9-A407-6F1FDB90E4BA}"/>
                  </a:ext>
                </a:extLst>
              </p:cNvPr>
              <p:cNvSpPr txBox="1"/>
              <p:nvPr/>
            </p:nvSpPr>
            <p:spPr>
              <a:xfrm>
                <a:off x="1222897" y="4311144"/>
                <a:ext cx="4714043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617DD1-F6C7-48C9-A407-6F1FDB90E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897" y="4311144"/>
                <a:ext cx="4714043" cy="792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101FBB-DC6E-4E89-8A6D-699D05D98D95}"/>
                  </a:ext>
                </a:extLst>
              </p:cNvPr>
              <p:cNvSpPr txBox="1"/>
              <p:nvPr/>
            </p:nvSpPr>
            <p:spPr>
              <a:xfrm>
                <a:off x="6011296" y="4287867"/>
                <a:ext cx="1296319" cy="81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101FBB-DC6E-4E89-8A6D-699D05D98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296" y="4287867"/>
                <a:ext cx="1296319" cy="8156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0AB33F-DE53-47FD-A143-8ABBBEA7B132}"/>
                  </a:ext>
                </a:extLst>
              </p:cNvPr>
              <p:cNvSpPr txBox="1"/>
              <p:nvPr/>
            </p:nvSpPr>
            <p:spPr>
              <a:xfrm>
                <a:off x="8465600" y="5306218"/>
                <a:ext cx="21400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0AB33F-DE53-47FD-A143-8ABBBEA7B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600" y="5306218"/>
                <a:ext cx="2140073" cy="461665"/>
              </a:xfrm>
              <a:prstGeom prst="rect">
                <a:avLst/>
              </a:prstGeom>
              <a:blipFill>
                <a:blip r:embed="rId11"/>
                <a:stretch>
                  <a:fillRect l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F1003D-EA0E-48E4-A134-9FB80C6855F6}"/>
              </a:ext>
            </a:extLst>
          </p:cNvPr>
          <p:cNvCxnSpPr>
            <a:cxnSpLocks/>
          </p:cNvCxnSpPr>
          <p:nvPr/>
        </p:nvCxnSpPr>
        <p:spPr>
          <a:xfrm>
            <a:off x="7318901" y="4707342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D014E9-1C10-43DA-AF6B-0E068D41C526}"/>
                  </a:ext>
                </a:extLst>
              </p:cNvPr>
              <p:cNvSpPr txBox="1"/>
              <p:nvPr/>
            </p:nvSpPr>
            <p:spPr>
              <a:xfrm>
                <a:off x="8465600" y="4247731"/>
                <a:ext cx="2503503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D014E9-1C10-43DA-AF6B-0E068D41C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600" y="4247731"/>
                <a:ext cx="2503503" cy="7862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2DED40-EC13-4B1E-A948-C92FDAA29A70}"/>
                  </a:ext>
                </a:extLst>
              </p:cNvPr>
              <p:cNvSpPr txBox="1"/>
              <p:nvPr/>
            </p:nvSpPr>
            <p:spPr>
              <a:xfrm>
                <a:off x="8465599" y="6040129"/>
                <a:ext cx="21400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2DED40-EC13-4B1E-A948-C92FDAA29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599" y="6040129"/>
                <a:ext cx="2140073" cy="461665"/>
              </a:xfrm>
              <a:prstGeom prst="rect">
                <a:avLst/>
              </a:prstGeom>
              <a:blipFill>
                <a:blip r:embed="rId13"/>
                <a:stretch>
                  <a:fillRect l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E4020F8-BA33-48E2-AB08-E1CA27E217EC}"/>
                  </a:ext>
                </a:extLst>
              </p:cNvPr>
              <p:cNvSpPr txBox="1"/>
              <p:nvPr/>
            </p:nvSpPr>
            <p:spPr>
              <a:xfrm>
                <a:off x="1222896" y="5361667"/>
                <a:ext cx="4714043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E4020F8-BA33-48E2-AB08-E1CA27E21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896" y="5361667"/>
                <a:ext cx="4714043" cy="7936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035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27766648-6C07-4607-ACD5-9EE69BE4A6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2260" y="825223"/>
                <a:ext cx="8525523" cy="1065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27766648-6C07-4607-ACD5-9EE69BE4A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260" y="825223"/>
                <a:ext cx="8525523" cy="10657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3802AA-E570-4173-9A89-FE460E4BAF5A}"/>
                  </a:ext>
                </a:extLst>
              </p:cNvPr>
              <p:cNvSpPr txBox="1"/>
              <p:nvPr/>
            </p:nvSpPr>
            <p:spPr>
              <a:xfrm>
                <a:off x="1142259" y="3524724"/>
                <a:ext cx="51431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,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3802AA-E570-4173-9A89-FE460E4BA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259" y="3524724"/>
                <a:ext cx="5143131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37C179-DF24-46C4-939D-0EE0268064B7}"/>
                  </a:ext>
                </a:extLst>
              </p:cNvPr>
              <p:cNvSpPr txBox="1"/>
              <p:nvPr/>
            </p:nvSpPr>
            <p:spPr>
              <a:xfrm>
                <a:off x="2534479" y="4408669"/>
                <a:ext cx="4417381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37C179-DF24-46C4-939D-0EE02680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479" y="4408669"/>
                <a:ext cx="441738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F4FF54-655C-47A4-B168-0960796AA983}"/>
                  </a:ext>
                </a:extLst>
              </p:cNvPr>
              <p:cNvSpPr txBox="1"/>
              <p:nvPr/>
            </p:nvSpPr>
            <p:spPr>
              <a:xfrm>
                <a:off x="1142260" y="2172766"/>
                <a:ext cx="6953250" cy="929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𝑑𝑡𝑑𝑡</m:t>
                              </m:r>
                            </m:den>
                          </m:f>
                        </m:e>
                      </m: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F4FF54-655C-47A4-B168-0960796AA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260" y="2172766"/>
                <a:ext cx="6953250" cy="9296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5F390B0B-0709-4ECC-BDF6-C382005757A8}"/>
              </a:ext>
            </a:extLst>
          </p:cNvPr>
          <p:cNvSpPr/>
          <p:nvPr/>
        </p:nvSpPr>
        <p:spPr>
          <a:xfrm>
            <a:off x="10537795" y="2288000"/>
            <a:ext cx="710213" cy="69921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DF3AAB-E2F5-4E31-9C0B-411B1F4E0B22}"/>
              </a:ext>
            </a:extLst>
          </p:cNvPr>
          <p:cNvCxnSpPr>
            <a:cxnSpLocks/>
          </p:cNvCxnSpPr>
          <p:nvPr/>
        </p:nvCxnSpPr>
        <p:spPr>
          <a:xfrm>
            <a:off x="1286523" y="488132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4AA8AD-471B-4152-BFD3-11E00DA6E7E6}"/>
              </a:ext>
            </a:extLst>
          </p:cNvPr>
          <p:cNvCxnSpPr>
            <a:cxnSpLocks/>
          </p:cNvCxnSpPr>
          <p:nvPr/>
        </p:nvCxnSpPr>
        <p:spPr>
          <a:xfrm>
            <a:off x="6951860" y="488132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C521A1-ECA3-4BDE-B3D0-AB06DB1D28BB}"/>
                  </a:ext>
                </a:extLst>
              </p:cNvPr>
              <p:cNvSpPr txBox="1"/>
              <p:nvPr/>
            </p:nvSpPr>
            <p:spPr>
              <a:xfrm>
                <a:off x="8400495" y="4381672"/>
                <a:ext cx="1107489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C521A1-ECA3-4BDE-B3D0-AB06DB1D2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495" y="4381672"/>
                <a:ext cx="1107489" cy="7862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8CA3C8-F6B7-4FC2-8B8B-2A9EEEA03946}"/>
                  </a:ext>
                </a:extLst>
              </p:cNvPr>
              <p:cNvSpPr txBox="1"/>
              <p:nvPr/>
            </p:nvSpPr>
            <p:spPr>
              <a:xfrm>
                <a:off x="1142259" y="5614753"/>
                <a:ext cx="246318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8CA3C8-F6B7-4FC2-8B8B-2A9EEEA03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259" y="5614753"/>
                <a:ext cx="2463185" cy="461665"/>
              </a:xfrm>
              <a:prstGeom prst="rect">
                <a:avLst/>
              </a:prstGeom>
              <a:blipFill>
                <a:blip r:embed="rId7"/>
                <a:stretch>
                  <a:fillRect l="-74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9DBD08-3C17-495D-B576-39DCDDB6EAF2}"/>
                  </a:ext>
                </a:extLst>
              </p:cNvPr>
              <p:cNvSpPr txBox="1"/>
              <p:nvPr/>
            </p:nvSpPr>
            <p:spPr>
              <a:xfrm>
                <a:off x="4162147" y="5614753"/>
                <a:ext cx="26647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    </m:t>
                      </m:r>
                      <m:acc>
                        <m:accPr>
                          <m:chr m:val="̈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9DBD08-3C17-495D-B576-39DCDDB6E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147" y="5614753"/>
                <a:ext cx="2664782" cy="461665"/>
              </a:xfrm>
              <a:prstGeom prst="rect">
                <a:avLst/>
              </a:prstGeom>
              <a:blipFill>
                <a:blip r:embed="rId8"/>
                <a:stretch>
                  <a:fillRect l="-686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7F07A6-2E93-4F85-84C7-72DF6AE9DB5B}"/>
              </a:ext>
            </a:extLst>
          </p:cNvPr>
          <p:cNvCxnSpPr>
            <a:cxnSpLocks/>
          </p:cNvCxnSpPr>
          <p:nvPr/>
        </p:nvCxnSpPr>
        <p:spPr>
          <a:xfrm>
            <a:off x="6575299" y="587230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28DD3F-D62E-497A-ADF1-18C395422C49}"/>
                  </a:ext>
                </a:extLst>
              </p:cNvPr>
              <p:cNvSpPr txBox="1"/>
              <p:nvPr/>
            </p:nvSpPr>
            <p:spPr>
              <a:xfrm>
                <a:off x="7698791" y="5607888"/>
                <a:ext cx="18465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28DD3F-D62E-497A-ADF1-18C395422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791" y="5607888"/>
                <a:ext cx="1846555" cy="461665"/>
              </a:xfrm>
              <a:prstGeom prst="rect">
                <a:avLst/>
              </a:prstGeom>
              <a:blipFill>
                <a:blip r:embed="rId9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97AFD5-FA11-4671-B682-21557AB07A2A}"/>
                  </a:ext>
                </a:extLst>
              </p:cNvPr>
              <p:cNvSpPr txBox="1"/>
              <p:nvPr/>
            </p:nvSpPr>
            <p:spPr>
              <a:xfrm>
                <a:off x="9915717" y="5607887"/>
                <a:ext cx="1506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97AFD5-FA11-4671-B682-21557AB07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717" y="5607887"/>
                <a:ext cx="1506052" cy="461665"/>
              </a:xfrm>
              <a:prstGeom prst="rect">
                <a:avLst/>
              </a:prstGeom>
              <a:blipFill>
                <a:blip r:embed="rId10"/>
                <a:stretch>
                  <a:fillRect l="-1215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113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C09A47-0D99-4701-951A-097DAE171A2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84430" y="835641"/>
                <a:ext cx="3298794" cy="753461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C09A47-0D99-4701-951A-097DAE171A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84430" y="835641"/>
                <a:ext cx="3298794" cy="753461"/>
              </a:xfrm>
              <a:blipFill>
                <a:blip r:embed="rId2"/>
                <a:stretch>
                  <a:fillRect l="-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7468F3-AAE3-467D-A7F3-F00520C8A8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4430" y="1825625"/>
                <a:ext cx="2775012" cy="6157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 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7468F3-AAE3-467D-A7F3-F00520C8A8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4430" y="1825625"/>
                <a:ext cx="2775012" cy="615734"/>
              </a:xfrm>
              <a:blipFill>
                <a:blip r:embed="rId3"/>
                <a:stretch>
                  <a:fillRect l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FF9112-862F-4A04-8F1E-981570CC5263}"/>
                  </a:ext>
                </a:extLst>
              </p:cNvPr>
              <p:cNvSpPr txBox="1"/>
              <p:nvPr/>
            </p:nvSpPr>
            <p:spPr>
              <a:xfrm>
                <a:off x="1184430" y="2665830"/>
                <a:ext cx="5503786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, 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, 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FF9112-862F-4A04-8F1E-981570CC5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30" y="2665830"/>
                <a:ext cx="5503786" cy="490199"/>
              </a:xfrm>
              <a:prstGeom prst="rect">
                <a:avLst/>
              </a:prstGeom>
              <a:blipFill>
                <a:blip r:embed="rId4"/>
                <a:stretch>
                  <a:fillRect l="-332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A57F77E-BC1F-4022-A386-55CD24EBB175}"/>
              </a:ext>
            </a:extLst>
          </p:cNvPr>
          <p:cNvCxnSpPr>
            <a:cxnSpLocks/>
          </p:cNvCxnSpPr>
          <p:nvPr/>
        </p:nvCxnSpPr>
        <p:spPr>
          <a:xfrm>
            <a:off x="5719439" y="3822170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A24C1A-C8F3-411E-B842-8B358451A364}"/>
                  </a:ext>
                </a:extLst>
              </p:cNvPr>
              <p:cNvSpPr txBox="1"/>
              <p:nvPr/>
            </p:nvSpPr>
            <p:spPr>
              <a:xfrm>
                <a:off x="6566888" y="1724169"/>
                <a:ext cx="9084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A24C1A-C8F3-411E-B842-8B358451A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888" y="1724169"/>
                <a:ext cx="908482" cy="461665"/>
              </a:xfrm>
              <a:prstGeom prst="rect">
                <a:avLst/>
              </a:prstGeom>
              <a:blipFill>
                <a:blip r:embed="rId5"/>
                <a:stretch>
                  <a:fillRect l="-2013" r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058150-B4A4-4304-8696-5C194F945FCA}"/>
              </a:ext>
            </a:extLst>
          </p:cNvPr>
          <p:cNvCxnSpPr>
            <a:cxnSpLocks/>
          </p:cNvCxnSpPr>
          <p:nvPr/>
        </p:nvCxnSpPr>
        <p:spPr>
          <a:xfrm>
            <a:off x="7767037" y="1946481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E177CD-8FD0-4ECE-9B4F-B420B21E6C36}"/>
              </a:ext>
            </a:extLst>
          </p:cNvPr>
          <p:cNvCxnSpPr>
            <a:cxnSpLocks/>
          </p:cNvCxnSpPr>
          <p:nvPr/>
        </p:nvCxnSpPr>
        <p:spPr>
          <a:xfrm>
            <a:off x="5491210" y="1999687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C30DCE-4292-40DE-AC01-AE7D561A04EB}"/>
                  </a:ext>
                </a:extLst>
              </p:cNvPr>
              <p:cNvSpPr txBox="1"/>
              <p:nvPr/>
            </p:nvSpPr>
            <p:spPr>
              <a:xfrm>
                <a:off x="4863115" y="1738435"/>
                <a:ext cx="5433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C30DCE-4292-40DE-AC01-AE7D561A0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115" y="1738435"/>
                <a:ext cx="54338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ACA7AA-A566-4348-89C0-5BF4E7CB0C4D}"/>
                  </a:ext>
                </a:extLst>
              </p:cNvPr>
              <p:cNvSpPr txBox="1"/>
              <p:nvPr/>
            </p:nvSpPr>
            <p:spPr>
              <a:xfrm>
                <a:off x="8936855" y="1715648"/>
                <a:ext cx="11215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ACA7AA-A566-4348-89C0-5BF4E7CB0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855" y="1715648"/>
                <a:ext cx="112154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55D058-AD0C-4E42-ACA9-C1A5E15834C6}"/>
                  </a:ext>
                </a:extLst>
              </p:cNvPr>
              <p:cNvSpPr txBox="1"/>
              <p:nvPr/>
            </p:nvSpPr>
            <p:spPr>
              <a:xfrm>
                <a:off x="2487043" y="3591338"/>
                <a:ext cx="29447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55D058-AD0C-4E42-ACA9-C1A5E1583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043" y="3591338"/>
                <a:ext cx="2944797" cy="461665"/>
              </a:xfrm>
              <a:prstGeom prst="rect">
                <a:avLst/>
              </a:prstGeom>
              <a:blipFill>
                <a:blip r:embed="rId8"/>
                <a:stretch>
                  <a:fillRect l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CC0736-003D-4513-A766-9383E46F20C6}"/>
              </a:ext>
            </a:extLst>
          </p:cNvPr>
          <p:cNvCxnSpPr>
            <a:cxnSpLocks/>
          </p:cNvCxnSpPr>
          <p:nvPr/>
        </p:nvCxnSpPr>
        <p:spPr>
          <a:xfrm>
            <a:off x="1282084" y="3822170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FD6BC4-160E-494C-B008-0FB22F5D070C}"/>
                  </a:ext>
                </a:extLst>
              </p:cNvPr>
              <p:cNvSpPr txBox="1"/>
              <p:nvPr/>
            </p:nvSpPr>
            <p:spPr>
              <a:xfrm>
                <a:off x="6839320" y="3252776"/>
                <a:ext cx="1855433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FD6BC4-160E-494C-B008-0FB22F5D0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320" y="3252776"/>
                <a:ext cx="1855433" cy="9161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750015-4ABB-4E8E-AF55-BCFB710E44A7}"/>
                  </a:ext>
                </a:extLst>
              </p:cNvPr>
              <p:cNvSpPr txBox="1"/>
              <p:nvPr/>
            </p:nvSpPr>
            <p:spPr>
              <a:xfrm>
                <a:off x="8694753" y="3465750"/>
                <a:ext cx="1918316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750015-4ABB-4E8E-AF55-BCFB710E4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753" y="3465750"/>
                <a:ext cx="1918316" cy="490199"/>
              </a:xfrm>
              <a:prstGeom prst="rect">
                <a:avLst/>
              </a:prstGeom>
              <a:blipFill>
                <a:blip r:embed="rId10"/>
                <a:stretch>
                  <a:fillRect l="-952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844174F0-03CE-4FEE-9606-7911DCD6F0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7464" y="4341324"/>
                <a:ext cx="4745854" cy="75345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844174F0-03CE-4FEE-9606-7911DCD6F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64" y="4341324"/>
                <a:ext cx="4745854" cy="753451"/>
              </a:xfrm>
              <a:prstGeom prst="rect">
                <a:avLst/>
              </a:prstGeom>
              <a:blipFill>
                <a:blip r:embed="rId11"/>
                <a:stretch>
                  <a:fillRect l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18AF562-0247-48DF-AA69-10253D7FF05E}"/>
              </a:ext>
            </a:extLst>
          </p:cNvPr>
          <p:cNvCxnSpPr>
            <a:cxnSpLocks/>
          </p:cNvCxnSpPr>
          <p:nvPr/>
        </p:nvCxnSpPr>
        <p:spPr>
          <a:xfrm>
            <a:off x="2906697" y="574854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1234A6A-7BFE-49D2-B4E0-B369F5F8796C}"/>
              </a:ext>
            </a:extLst>
          </p:cNvPr>
          <p:cNvSpPr txBox="1"/>
          <p:nvPr/>
        </p:nvSpPr>
        <p:spPr>
          <a:xfrm>
            <a:off x="894055" y="5502584"/>
            <a:ext cx="1677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/>
              <a:t>جواب نهایی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87D0CF20-A1BD-4BC1-B65E-EC103B8BC1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1001" y="5268908"/>
                <a:ext cx="4745854" cy="75345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87D0CF20-A1BD-4BC1-B65E-EC103B8BC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1" y="5268908"/>
                <a:ext cx="4745854" cy="7534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586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71B8743-E8F8-4F2E-A9E0-4F57CFD3739D}"/>
              </a:ext>
            </a:extLst>
          </p:cNvPr>
          <p:cNvSpPr/>
          <p:nvPr/>
        </p:nvSpPr>
        <p:spPr>
          <a:xfrm>
            <a:off x="1084761" y="891023"/>
            <a:ext cx="710213" cy="69921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E3241E-5411-4C80-B461-4A2D23BD8AD5}"/>
                  </a:ext>
                </a:extLst>
              </p:cNvPr>
              <p:cNvSpPr txBox="1"/>
              <p:nvPr/>
            </p:nvSpPr>
            <p:spPr>
              <a:xfrm>
                <a:off x="2164702" y="1009795"/>
                <a:ext cx="5924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E3241E-5411-4C80-B461-4A2D23BD8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702" y="1009795"/>
                <a:ext cx="5924939" cy="461665"/>
              </a:xfrm>
              <a:prstGeom prst="rect">
                <a:avLst/>
              </a:prstGeom>
              <a:blipFill>
                <a:blip r:embed="rId2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0DC996-E456-4ABA-ADEC-F57ACA86ED1E}"/>
                  </a:ext>
                </a:extLst>
              </p:cNvPr>
              <p:cNvSpPr txBox="1"/>
              <p:nvPr/>
            </p:nvSpPr>
            <p:spPr>
              <a:xfrm>
                <a:off x="1439867" y="2091298"/>
                <a:ext cx="22113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0DC996-E456-4ABA-ADEC-F57ACA86E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867" y="2091298"/>
                <a:ext cx="221135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54647A-06FA-491C-BAEC-F45B0922C74D}"/>
                  </a:ext>
                </a:extLst>
              </p:cNvPr>
              <p:cNvSpPr txBox="1"/>
              <p:nvPr/>
            </p:nvSpPr>
            <p:spPr>
              <a:xfrm>
                <a:off x="1439867" y="2938630"/>
                <a:ext cx="3149888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54647A-06FA-491C-BAEC-F45B0922C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867" y="2938630"/>
                <a:ext cx="3149888" cy="793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C6C43A-0CEF-4043-B530-208F88F1F7E0}"/>
                  </a:ext>
                </a:extLst>
              </p:cNvPr>
              <p:cNvSpPr txBox="1"/>
              <p:nvPr/>
            </p:nvSpPr>
            <p:spPr>
              <a:xfrm>
                <a:off x="3755571" y="2091297"/>
                <a:ext cx="2743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C6C43A-0CEF-4043-B530-208F88F1F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71" y="2091297"/>
                <a:ext cx="2743200" cy="461665"/>
              </a:xfrm>
              <a:prstGeom prst="rect">
                <a:avLst/>
              </a:prstGeom>
              <a:blipFill>
                <a:blip r:embed="rId5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E4D9117-2DA4-48F0-A6FC-B37F7180D42E}"/>
              </a:ext>
            </a:extLst>
          </p:cNvPr>
          <p:cNvCxnSpPr>
            <a:cxnSpLocks/>
          </p:cNvCxnSpPr>
          <p:nvPr/>
        </p:nvCxnSpPr>
        <p:spPr>
          <a:xfrm>
            <a:off x="6826190" y="2322129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1F8E9-6EB1-41DA-8CFD-8BFAECA51175}"/>
                  </a:ext>
                </a:extLst>
              </p:cNvPr>
              <p:cNvSpPr txBox="1"/>
              <p:nvPr/>
            </p:nvSpPr>
            <p:spPr>
              <a:xfrm>
                <a:off x="8089641" y="2091296"/>
                <a:ext cx="2743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1F8E9-6EB1-41DA-8CFD-8BFAECA51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641" y="2091296"/>
                <a:ext cx="2743200" cy="461665"/>
              </a:xfrm>
              <a:prstGeom prst="rect">
                <a:avLst/>
              </a:prstGeom>
              <a:blipFill>
                <a:blip r:embed="rId6"/>
                <a:stretch>
                  <a:fillRect l="-66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D26AED-AABB-4788-B379-937FE94B5A99}"/>
                  </a:ext>
                </a:extLst>
              </p:cNvPr>
              <p:cNvSpPr txBox="1"/>
              <p:nvPr/>
            </p:nvSpPr>
            <p:spPr>
              <a:xfrm>
                <a:off x="1439867" y="4126159"/>
                <a:ext cx="3149888" cy="824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D26AED-AABB-4788-B379-937FE94B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867" y="4126159"/>
                <a:ext cx="3149888" cy="8242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F198EE-4E5C-4F39-9D5F-BD398ECB604A}"/>
              </a:ext>
            </a:extLst>
          </p:cNvPr>
          <p:cNvCxnSpPr>
            <a:cxnSpLocks/>
          </p:cNvCxnSpPr>
          <p:nvPr/>
        </p:nvCxnSpPr>
        <p:spPr>
          <a:xfrm>
            <a:off x="6826190" y="3400026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A0E3998-A2A7-4FDD-B0E1-D98A47ABD533}"/>
                  </a:ext>
                </a:extLst>
              </p:cNvPr>
              <p:cNvSpPr txBox="1"/>
              <p:nvPr/>
            </p:nvSpPr>
            <p:spPr>
              <a:xfrm>
                <a:off x="8282093" y="2914136"/>
                <a:ext cx="2358296" cy="818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A0E3998-A2A7-4FDD-B0E1-D98A47ABD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093" y="2914136"/>
                <a:ext cx="2358296" cy="8181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62FA94-86FD-4550-BC9F-AA1CBC27D734}"/>
                  </a:ext>
                </a:extLst>
              </p:cNvPr>
              <p:cNvSpPr txBox="1"/>
              <p:nvPr/>
            </p:nvSpPr>
            <p:spPr>
              <a:xfrm>
                <a:off x="5024023" y="4126159"/>
                <a:ext cx="2388094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62FA94-86FD-4550-BC9F-AA1CBC27D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023" y="4126159"/>
                <a:ext cx="2388094" cy="7936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BDF5D4-6D5F-4108-8EB2-39EA9A268238}"/>
                  </a:ext>
                </a:extLst>
              </p:cNvPr>
              <p:cNvSpPr txBox="1"/>
              <p:nvPr/>
            </p:nvSpPr>
            <p:spPr>
              <a:xfrm>
                <a:off x="1439867" y="5344338"/>
                <a:ext cx="8165772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BDF5D4-6D5F-4108-8EB2-39EA9A268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867" y="5344338"/>
                <a:ext cx="8165772" cy="9221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08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B2C9AEA-A703-425F-A793-61A5B90CEC79}"/>
              </a:ext>
            </a:extLst>
          </p:cNvPr>
          <p:cNvCxnSpPr>
            <a:cxnSpLocks/>
          </p:cNvCxnSpPr>
          <p:nvPr/>
        </p:nvCxnSpPr>
        <p:spPr>
          <a:xfrm>
            <a:off x="1422511" y="1292320"/>
            <a:ext cx="255468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74802E-1856-4B03-8A44-35278ED7EB9F}"/>
                  </a:ext>
                </a:extLst>
              </p:cNvPr>
              <p:cNvSpPr txBox="1"/>
              <p:nvPr/>
            </p:nvSpPr>
            <p:spPr>
              <a:xfrm>
                <a:off x="1511288" y="715258"/>
                <a:ext cx="2743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74802E-1856-4B03-8A44-35278ED7E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288" y="715258"/>
                <a:ext cx="2743200" cy="461665"/>
              </a:xfrm>
              <a:prstGeom prst="rect">
                <a:avLst/>
              </a:prstGeom>
              <a:blipFill>
                <a:blip r:embed="rId2"/>
                <a:stretch>
                  <a:fillRect l="-66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8DE781-F634-4CD3-A7CF-8CA3024D3917}"/>
                  </a:ext>
                </a:extLst>
              </p:cNvPr>
              <p:cNvSpPr txBox="1"/>
              <p:nvPr/>
            </p:nvSpPr>
            <p:spPr>
              <a:xfrm>
                <a:off x="4671338" y="697484"/>
                <a:ext cx="5733291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𝑑𝑡𝑑𝑡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8DE781-F634-4CD3-A7CF-8CA3024D3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338" y="697484"/>
                <a:ext cx="5733291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970517-AA4F-4248-9009-ADE01992D27D}"/>
                  </a:ext>
                </a:extLst>
              </p:cNvPr>
              <p:cNvSpPr txBox="1"/>
              <p:nvPr/>
            </p:nvSpPr>
            <p:spPr>
              <a:xfrm>
                <a:off x="2586445" y="2003605"/>
                <a:ext cx="4560079" cy="851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̈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970517-AA4F-4248-9009-ADE01992D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445" y="2003605"/>
                <a:ext cx="4560079" cy="8517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BFA3E7-1DB6-4D13-93F7-C39C50A90444}"/>
              </a:ext>
            </a:extLst>
          </p:cNvPr>
          <p:cNvCxnSpPr>
            <a:cxnSpLocks/>
          </p:cNvCxnSpPr>
          <p:nvPr/>
        </p:nvCxnSpPr>
        <p:spPr>
          <a:xfrm>
            <a:off x="1511288" y="2528821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C349CE-FC9B-4970-AD1D-4D729707D99D}"/>
                  </a:ext>
                </a:extLst>
              </p:cNvPr>
              <p:cNvSpPr txBox="1"/>
              <p:nvPr/>
            </p:nvSpPr>
            <p:spPr>
              <a:xfrm>
                <a:off x="8325741" y="2225521"/>
                <a:ext cx="38662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C349CE-FC9B-4970-AD1D-4D729707D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741" y="2225521"/>
                <a:ext cx="3866259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43F76A-6D10-4C93-8052-742EC769A0F6}"/>
              </a:ext>
            </a:extLst>
          </p:cNvPr>
          <p:cNvCxnSpPr>
            <a:cxnSpLocks/>
          </p:cNvCxnSpPr>
          <p:nvPr/>
        </p:nvCxnSpPr>
        <p:spPr>
          <a:xfrm>
            <a:off x="7146524" y="2528821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4C0B1B-2A37-4394-A1F0-4C717BD24C95}"/>
                  </a:ext>
                </a:extLst>
              </p:cNvPr>
              <p:cNvSpPr txBox="1"/>
              <p:nvPr/>
            </p:nvSpPr>
            <p:spPr>
              <a:xfrm>
                <a:off x="1511288" y="3293048"/>
                <a:ext cx="8462792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4C0B1B-2A37-4394-A1F0-4C717BD24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288" y="3293048"/>
                <a:ext cx="8462792" cy="7923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98D2B0-BCBE-4BE4-86B4-AF26365C0280}"/>
                  </a:ext>
                </a:extLst>
              </p:cNvPr>
              <p:cNvSpPr txBox="1"/>
              <p:nvPr/>
            </p:nvSpPr>
            <p:spPr>
              <a:xfrm>
                <a:off x="2756516" y="4529549"/>
                <a:ext cx="39283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98D2B0-BCBE-4BE4-86B4-AF26365C0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516" y="4529549"/>
                <a:ext cx="3928370" cy="461665"/>
              </a:xfrm>
              <a:prstGeom prst="rect">
                <a:avLst/>
              </a:prstGeom>
              <a:blipFill>
                <a:blip r:embed="rId7"/>
                <a:stretch>
                  <a:fillRect l="-46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38AF23-3561-4EB3-9738-68DEA5B9121D}"/>
                  </a:ext>
                </a:extLst>
              </p:cNvPr>
              <p:cNvSpPr txBox="1"/>
              <p:nvPr/>
            </p:nvSpPr>
            <p:spPr>
              <a:xfrm>
                <a:off x="8127411" y="4457080"/>
                <a:ext cx="24865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38AF23-3561-4EB3-9738-68DEA5B91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411" y="4457080"/>
                <a:ext cx="2486583" cy="461665"/>
              </a:xfrm>
              <a:prstGeom prst="rect">
                <a:avLst/>
              </a:prstGeom>
              <a:blipFill>
                <a:blip r:embed="rId8"/>
                <a:stretch>
                  <a:fillRect l="-73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B86058F-469E-4FE6-8914-F23D477053EF}"/>
              </a:ext>
            </a:extLst>
          </p:cNvPr>
          <p:cNvCxnSpPr>
            <a:cxnSpLocks/>
          </p:cNvCxnSpPr>
          <p:nvPr/>
        </p:nvCxnSpPr>
        <p:spPr>
          <a:xfrm>
            <a:off x="1511288" y="4849970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F64DE0F-BA56-4BDA-88F5-3BE76EACE175}"/>
              </a:ext>
            </a:extLst>
          </p:cNvPr>
          <p:cNvCxnSpPr>
            <a:cxnSpLocks/>
          </p:cNvCxnSpPr>
          <p:nvPr/>
        </p:nvCxnSpPr>
        <p:spPr>
          <a:xfrm>
            <a:off x="6769963" y="4770071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0E02C74-877D-43D8-993F-7666800DB3C5}"/>
              </a:ext>
            </a:extLst>
          </p:cNvPr>
          <p:cNvSpPr/>
          <p:nvPr/>
        </p:nvSpPr>
        <p:spPr>
          <a:xfrm>
            <a:off x="995984" y="5435319"/>
            <a:ext cx="710213" cy="69921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B97E760-2F81-4144-8918-134A060EF00B}"/>
                  </a:ext>
                </a:extLst>
              </p:cNvPr>
              <p:cNvSpPr txBox="1"/>
              <p:nvPr/>
            </p:nvSpPr>
            <p:spPr>
              <a:xfrm>
                <a:off x="2202472" y="5554091"/>
                <a:ext cx="5924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B97E760-2F81-4144-8918-134A060EF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472" y="5554091"/>
                <a:ext cx="5924939" cy="461665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861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D9C1F2-24B4-465A-8088-4B6C7649CFC4}"/>
                  </a:ext>
                </a:extLst>
              </p:cNvPr>
              <p:cNvSpPr txBox="1"/>
              <p:nvPr/>
            </p:nvSpPr>
            <p:spPr>
              <a:xfrm>
                <a:off x="1502011" y="1938226"/>
                <a:ext cx="4099799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D9C1F2-24B4-465A-8088-4B6C7649C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011" y="1938226"/>
                <a:ext cx="4099799" cy="7936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CF5749-0A69-4C12-9751-3138FB3BE06D}"/>
                  </a:ext>
                </a:extLst>
              </p:cNvPr>
              <p:cNvSpPr txBox="1"/>
              <p:nvPr/>
            </p:nvSpPr>
            <p:spPr>
              <a:xfrm>
                <a:off x="1502011" y="3280288"/>
                <a:ext cx="8112506" cy="1138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CF5749-0A69-4C12-9751-3138FB3B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011" y="3280288"/>
                <a:ext cx="8112506" cy="11388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09D67F-FEAD-4186-A8AE-2FE3AE6589AE}"/>
                  </a:ext>
                </a:extLst>
              </p:cNvPr>
              <p:cNvSpPr txBox="1"/>
              <p:nvPr/>
            </p:nvSpPr>
            <p:spPr>
              <a:xfrm>
                <a:off x="1502011" y="760300"/>
                <a:ext cx="1287262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09D67F-FEAD-4186-A8AE-2FE3AE658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011" y="760300"/>
                <a:ext cx="1287262" cy="8310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C0DFF6-BA53-40F7-AF34-1385E1BE73DF}"/>
                  </a:ext>
                </a:extLst>
              </p:cNvPr>
              <p:cNvSpPr txBox="1"/>
              <p:nvPr/>
            </p:nvSpPr>
            <p:spPr>
              <a:xfrm>
                <a:off x="6096000" y="760300"/>
                <a:ext cx="1287262" cy="791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C0DFF6-BA53-40F7-AF34-1385E1BE7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60300"/>
                <a:ext cx="1287262" cy="7911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3651A0-7708-4449-9284-38A60ED50262}"/>
                  </a:ext>
                </a:extLst>
              </p:cNvPr>
              <p:cNvSpPr txBox="1"/>
              <p:nvPr/>
            </p:nvSpPr>
            <p:spPr>
              <a:xfrm>
                <a:off x="3719743" y="928114"/>
                <a:ext cx="1713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𝑥𝑑𝑥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3651A0-7708-4449-9284-38A60ED50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43" y="928114"/>
                <a:ext cx="1713390" cy="461665"/>
              </a:xfrm>
              <a:prstGeom prst="rect">
                <a:avLst/>
              </a:prstGeom>
              <a:blipFill>
                <a:blip r:embed="rId6"/>
                <a:stretch>
                  <a:fillRect l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btitle 2">
                <a:extLst>
                  <a:ext uri="{FF2B5EF4-FFF2-40B4-BE49-F238E27FC236}">
                    <a16:creationId xmlns:a16="http://schemas.microsoft.com/office/drawing/2014/main" id="{56F9A976-8C1F-4386-91E1-58D4078C3C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02011" y="4640060"/>
                <a:ext cx="4193220" cy="10711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Subtitle 2">
                <a:extLst>
                  <a:ext uri="{FF2B5EF4-FFF2-40B4-BE49-F238E27FC236}">
                    <a16:creationId xmlns:a16="http://schemas.microsoft.com/office/drawing/2014/main" id="{56F9A976-8C1F-4386-91E1-58D4078C3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011" y="4640060"/>
                <a:ext cx="4193220" cy="10711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C43A19-9426-467F-BD4D-30D6C457A02A}"/>
              </a:ext>
            </a:extLst>
          </p:cNvPr>
          <p:cNvCxnSpPr>
            <a:cxnSpLocks/>
          </p:cNvCxnSpPr>
          <p:nvPr/>
        </p:nvCxnSpPr>
        <p:spPr>
          <a:xfrm>
            <a:off x="3343018" y="6189391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D2F7E-D04C-47B9-8326-91024C53E05B}"/>
                  </a:ext>
                </a:extLst>
              </p:cNvPr>
              <p:cNvSpPr txBox="1"/>
              <p:nvPr/>
            </p:nvSpPr>
            <p:spPr>
              <a:xfrm>
                <a:off x="1502011" y="5892319"/>
                <a:ext cx="1457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D2F7E-D04C-47B9-8326-91024C53E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011" y="5892319"/>
                <a:ext cx="1457322" cy="461665"/>
              </a:xfrm>
              <a:prstGeom prst="rect">
                <a:avLst/>
              </a:prstGeom>
              <a:blipFill>
                <a:blip r:embed="rId8"/>
                <a:stretch>
                  <a:fillRect l="-1255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CF062B-29A2-4962-8775-F970145DAA22}"/>
                  </a:ext>
                </a:extLst>
              </p:cNvPr>
              <p:cNvSpPr txBox="1"/>
              <p:nvPr/>
            </p:nvSpPr>
            <p:spPr>
              <a:xfrm>
                <a:off x="4700190" y="5890357"/>
                <a:ext cx="40748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CF062B-29A2-4962-8775-F970145DA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190" y="5890357"/>
                <a:ext cx="4074851" cy="461665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620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37C179-DF24-46C4-939D-0EE0268064B7}"/>
                  </a:ext>
                </a:extLst>
              </p:cNvPr>
              <p:cNvSpPr txBox="1"/>
              <p:nvPr/>
            </p:nvSpPr>
            <p:spPr>
              <a:xfrm>
                <a:off x="2838073" y="1703635"/>
                <a:ext cx="44173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37C179-DF24-46C4-939D-0EE02680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073" y="1703635"/>
                <a:ext cx="4417381" cy="461665"/>
              </a:xfrm>
              <a:prstGeom prst="rect">
                <a:avLst/>
              </a:prstGeom>
              <a:blipFill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DF3AAB-E2F5-4E31-9C0B-411B1F4E0B22}"/>
              </a:ext>
            </a:extLst>
          </p:cNvPr>
          <p:cNvCxnSpPr>
            <a:cxnSpLocks/>
          </p:cNvCxnSpPr>
          <p:nvPr/>
        </p:nvCxnSpPr>
        <p:spPr>
          <a:xfrm>
            <a:off x="1481832" y="1091414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C521A1-ECA3-4BDE-B3D0-AB06DB1D28BB}"/>
                  </a:ext>
                </a:extLst>
              </p:cNvPr>
              <p:cNvSpPr txBox="1"/>
              <p:nvPr/>
            </p:nvSpPr>
            <p:spPr>
              <a:xfrm>
                <a:off x="5076646" y="2581062"/>
                <a:ext cx="1144851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∗  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C521A1-ECA3-4BDE-B3D0-AB06DB1D2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646" y="2581062"/>
                <a:ext cx="1144851" cy="7862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7F07A6-2E93-4F85-84C7-72DF6AE9DB5B}"/>
              </a:ext>
            </a:extLst>
          </p:cNvPr>
          <p:cNvCxnSpPr>
            <a:cxnSpLocks/>
          </p:cNvCxnSpPr>
          <p:nvPr/>
        </p:nvCxnSpPr>
        <p:spPr>
          <a:xfrm>
            <a:off x="5032174" y="3501967"/>
            <a:ext cx="128901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3742A2-F9B9-43B0-A358-AFACF6224339}"/>
                  </a:ext>
                </a:extLst>
              </p:cNvPr>
              <p:cNvSpPr txBox="1"/>
              <p:nvPr/>
            </p:nvSpPr>
            <p:spPr>
              <a:xfrm>
                <a:off x="2795165" y="758930"/>
                <a:ext cx="5264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3742A2-F9B9-43B0-A358-AFACF6224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165" y="758930"/>
                <a:ext cx="5264461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47FB69-A23D-4B27-8948-B6B2CE2C54B5}"/>
              </a:ext>
            </a:extLst>
          </p:cNvPr>
          <p:cNvCxnSpPr>
            <a:cxnSpLocks/>
          </p:cNvCxnSpPr>
          <p:nvPr/>
        </p:nvCxnSpPr>
        <p:spPr>
          <a:xfrm>
            <a:off x="1481832" y="201981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49F492A-CE8B-4C17-8A20-BC39FD3095BF}"/>
                  </a:ext>
                </a:extLst>
              </p:cNvPr>
              <p:cNvSpPr txBox="1"/>
              <p:nvPr/>
            </p:nvSpPr>
            <p:spPr>
              <a:xfrm>
                <a:off x="1410810" y="3195621"/>
                <a:ext cx="335807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49F492A-CE8B-4C17-8A20-BC39FD309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810" y="3195621"/>
                <a:ext cx="3358076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681CCC6-A906-4E15-B218-7197514D3A16}"/>
                  </a:ext>
                </a:extLst>
              </p:cNvPr>
              <p:cNvSpPr txBox="1"/>
              <p:nvPr/>
            </p:nvSpPr>
            <p:spPr>
              <a:xfrm>
                <a:off x="6963345" y="3195621"/>
                <a:ext cx="26647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681CCC6-A906-4E15-B218-7197514D3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345" y="3195621"/>
                <a:ext cx="2664782" cy="461665"/>
              </a:xfrm>
              <a:prstGeom prst="rect">
                <a:avLst/>
              </a:prstGeom>
              <a:blipFill>
                <a:blip r:embed="rId6"/>
                <a:stretch>
                  <a:fillRect l="-686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8831A113-D20C-4B23-A435-EB0B52E93456}"/>
              </a:ext>
            </a:extLst>
          </p:cNvPr>
          <p:cNvSpPr/>
          <p:nvPr/>
        </p:nvSpPr>
        <p:spPr>
          <a:xfrm>
            <a:off x="1126725" y="4338002"/>
            <a:ext cx="710213" cy="69921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6491C8-51FB-4C29-9878-901D46AF232D}"/>
                  </a:ext>
                </a:extLst>
              </p:cNvPr>
              <p:cNvSpPr txBox="1"/>
              <p:nvPr/>
            </p:nvSpPr>
            <p:spPr>
              <a:xfrm>
                <a:off x="7262666" y="4247434"/>
                <a:ext cx="1538796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6491C8-51FB-4C29-9878-901D46AF2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666" y="4247434"/>
                <a:ext cx="1538796" cy="786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ubtitle 2">
                <a:extLst>
                  <a:ext uri="{FF2B5EF4-FFF2-40B4-BE49-F238E27FC236}">
                    <a16:creationId xmlns:a16="http://schemas.microsoft.com/office/drawing/2014/main" id="{3CFC795B-B976-463E-AEC2-0E37E39BB3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24016" y="4533717"/>
                <a:ext cx="3544042" cy="503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Subtitle 2">
                <a:extLst>
                  <a:ext uri="{FF2B5EF4-FFF2-40B4-BE49-F238E27FC236}">
                    <a16:creationId xmlns:a16="http://schemas.microsoft.com/office/drawing/2014/main" id="{3CFC795B-B976-463E-AEC2-0E37E39BB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016" y="4533717"/>
                <a:ext cx="3544042" cy="5034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F36A659-CCB2-4F9A-A6FE-97AD27645836}"/>
              </a:ext>
            </a:extLst>
          </p:cNvPr>
          <p:cNvCxnSpPr>
            <a:cxnSpLocks/>
          </p:cNvCxnSpPr>
          <p:nvPr/>
        </p:nvCxnSpPr>
        <p:spPr>
          <a:xfrm>
            <a:off x="8463463" y="4632219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97E662-73FC-412C-A34C-9D9998D99947}"/>
                  </a:ext>
                </a:extLst>
              </p:cNvPr>
              <p:cNvSpPr txBox="1"/>
              <p:nvPr/>
            </p:nvSpPr>
            <p:spPr>
              <a:xfrm>
                <a:off x="9667697" y="4432306"/>
                <a:ext cx="12939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97E662-73FC-412C-A34C-9D9998D99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697" y="4432306"/>
                <a:ext cx="1293921" cy="461665"/>
              </a:xfrm>
              <a:prstGeom prst="rect">
                <a:avLst/>
              </a:prstGeom>
              <a:blipFill>
                <a:blip r:embed="rId9"/>
                <a:stretch>
                  <a:fillRect l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94F7F3-2AC4-4D64-B436-A89DF05A6084}"/>
                  </a:ext>
                </a:extLst>
              </p:cNvPr>
              <p:cNvSpPr txBox="1"/>
              <p:nvPr/>
            </p:nvSpPr>
            <p:spPr>
              <a:xfrm>
                <a:off x="8881655" y="5017005"/>
                <a:ext cx="20859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94F7F3-2AC4-4D64-B436-A89DF05A6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655" y="5017005"/>
                <a:ext cx="2085925" cy="461665"/>
              </a:xfrm>
              <a:prstGeom prst="rect">
                <a:avLst/>
              </a:prstGeom>
              <a:blipFill>
                <a:blip r:embed="rId10"/>
                <a:stretch>
                  <a:fillRect l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CBB93EE-879E-46C8-B80D-3670B841F69F}"/>
                  </a:ext>
                </a:extLst>
              </p:cNvPr>
              <p:cNvSpPr txBox="1"/>
              <p:nvPr/>
            </p:nvSpPr>
            <p:spPr>
              <a:xfrm>
                <a:off x="1410810" y="5471509"/>
                <a:ext cx="4494871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CBB93EE-879E-46C8-B80D-3670B841F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810" y="5471509"/>
                <a:ext cx="4494871" cy="7936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73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417DE305-E21A-44C6-BA00-85E83397C6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70205" y="812293"/>
                <a:ext cx="7319631" cy="10609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𝑑𝑥𝑑𝑧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417DE305-E21A-44C6-BA00-85E83397C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205" y="812293"/>
                <a:ext cx="7319631" cy="1060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ubtitle 2">
                <a:extLst>
                  <a:ext uri="{FF2B5EF4-FFF2-40B4-BE49-F238E27FC236}">
                    <a16:creationId xmlns:a16="http://schemas.microsoft.com/office/drawing/2014/main" id="{E922F186-FA0D-43F0-9D7B-D84C8F49C0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70205" y="2133905"/>
                <a:ext cx="4494871" cy="12992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𝑑𝑧𝑑𝑧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Subtitle 2">
                <a:extLst>
                  <a:ext uri="{FF2B5EF4-FFF2-40B4-BE49-F238E27FC236}">
                    <a16:creationId xmlns:a16="http://schemas.microsoft.com/office/drawing/2014/main" id="{E922F186-FA0D-43F0-9D7B-D84C8F49C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205" y="2133905"/>
                <a:ext cx="4494871" cy="12992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42702BD-5A5C-4A71-A3B3-21BB106CD7CB}"/>
              </a:ext>
            </a:extLst>
          </p:cNvPr>
          <p:cNvCxnSpPr>
            <a:cxnSpLocks/>
          </p:cNvCxnSpPr>
          <p:nvPr/>
        </p:nvCxnSpPr>
        <p:spPr>
          <a:xfrm>
            <a:off x="6104878" y="2578861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27AF212-F1DB-4E76-A701-650F0114D1BB}"/>
                  </a:ext>
                </a:extLst>
              </p:cNvPr>
              <p:cNvSpPr txBox="1"/>
              <p:nvPr/>
            </p:nvSpPr>
            <p:spPr>
              <a:xfrm>
                <a:off x="7575698" y="2348029"/>
                <a:ext cx="31840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27AF212-F1DB-4E76-A701-650F0114D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698" y="2348029"/>
                <a:ext cx="3184040" cy="461665"/>
              </a:xfrm>
              <a:prstGeom prst="rect">
                <a:avLst/>
              </a:prstGeom>
              <a:blipFill>
                <a:blip r:embed="rId4"/>
                <a:stretch>
                  <a:fillRect l="-57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375117-721B-4F5D-9714-F7393FC6A02B}"/>
                  </a:ext>
                </a:extLst>
              </p:cNvPr>
              <p:cNvSpPr txBox="1"/>
              <p:nvPr/>
            </p:nvSpPr>
            <p:spPr>
              <a:xfrm>
                <a:off x="1370205" y="3320995"/>
                <a:ext cx="608703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̈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,  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375117-721B-4F5D-9714-F7393FC6A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205" y="3320995"/>
                <a:ext cx="6087038" cy="461665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0BB0C3D-9DD2-4259-B0B0-3B8CA8165D02}"/>
                  </a:ext>
                </a:extLst>
              </p:cNvPr>
              <p:cNvSpPr txBox="1"/>
              <p:nvPr/>
            </p:nvSpPr>
            <p:spPr>
              <a:xfrm>
                <a:off x="2798940" y="4258435"/>
                <a:ext cx="36963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0BB0C3D-9DD2-4259-B0B0-3B8CA8165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940" y="4258435"/>
                <a:ext cx="3696345" cy="461665"/>
              </a:xfrm>
              <a:prstGeom prst="rect">
                <a:avLst/>
              </a:prstGeom>
              <a:blipFill>
                <a:blip r:embed="rId6"/>
                <a:stretch>
                  <a:fillRect l="-495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CC5BF13-E13E-4E6A-9A75-BEE5CDFBF913}"/>
              </a:ext>
            </a:extLst>
          </p:cNvPr>
          <p:cNvCxnSpPr>
            <a:cxnSpLocks/>
          </p:cNvCxnSpPr>
          <p:nvPr/>
        </p:nvCxnSpPr>
        <p:spPr>
          <a:xfrm>
            <a:off x="1444437" y="4489268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0E8A6EC-0D4B-4932-8AA1-88E337BFF3C1}"/>
                  </a:ext>
                </a:extLst>
              </p:cNvPr>
              <p:cNvSpPr txBox="1"/>
              <p:nvPr/>
            </p:nvSpPr>
            <p:spPr>
              <a:xfrm>
                <a:off x="8374252" y="4257412"/>
                <a:ext cx="31840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0E8A6EC-0D4B-4932-8AA1-88E337BFF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252" y="4257412"/>
                <a:ext cx="3184040" cy="461665"/>
              </a:xfrm>
              <a:prstGeom prst="rect">
                <a:avLst/>
              </a:prstGeom>
              <a:blipFill>
                <a:blip r:embed="rId7"/>
                <a:stretch>
                  <a:fillRect l="-57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120CFD2-0EF7-4E2D-9005-B92141A15606}"/>
              </a:ext>
            </a:extLst>
          </p:cNvPr>
          <p:cNvCxnSpPr>
            <a:cxnSpLocks/>
          </p:cNvCxnSpPr>
          <p:nvPr/>
        </p:nvCxnSpPr>
        <p:spPr>
          <a:xfrm>
            <a:off x="6793988" y="448824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374709E2-A6C4-4665-8724-9650F04AD4AA}"/>
              </a:ext>
            </a:extLst>
          </p:cNvPr>
          <p:cNvSpPr/>
          <p:nvPr/>
        </p:nvSpPr>
        <p:spPr>
          <a:xfrm>
            <a:off x="917443" y="5346497"/>
            <a:ext cx="710213" cy="69921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32A84CA-E90D-4BB4-9AA0-D94D2704943A}"/>
                  </a:ext>
                </a:extLst>
              </p:cNvPr>
              <p:cNvSpPr txBox="1"/>
              <p:nvPr/>
            </p:nvSpPr>
            <p:spPr>
              <a:xfrm>
                <a:off x="2123931" y="5465269"/>
                <a:ext cx="5924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32A84CA-E90D-4BB4-9AA0-D94D27049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931" y="5465269"/>
                <a:ext cx="5924939" cy="461665"/>
              </a:xfrm>
              <a:prstGeom prst="rect">
                <a:avLst/>
              </a:prstGeom>
              <a:blipFill>
                <a:blip r:embed="rId8"/>
                <a:stretch>
                  <a:fillRect l="-823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7A1F3EA-B989-4645-8A51-81A034D590C4}"/>
                  </a:ext>
                </a:extLst>
              </p:cNvPr>
              <p:cNvSpPr txBox="1"/>
              <p:nvPr/>
            </p:nvSpPr>
            <p:spPr>
              <a:xfrm>
                <a:off x="8199616" y="5427914"/>
                <a:ext cx="17666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7A1F3EA-B989-4645-8A51-81A034D59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616" y="5427914"/>
                <a:ext cx="176665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4440783D-CA09-4EB8-8FC9-B0FB964A82AC}"/>
              </a:ext>
            </a:extLst>
          </p:cNvPr>
          <p:cNvSpPr txBox="1"/>
          <p:nvPr/>
        </p:nvSpPr>
        <p:spPr>
          <a:xfrm>
            <a:off x="9827583" y="5378024"/>
            <a:ext cx="186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/>
              <a:t>جواب معادله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6685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00FEC9-A7E0-4A66-8305-55418FAEFA28}"/>
                  </a:ext>
                </a:extLst>
              </p:cNvPr>
              <p:cNvSpPr txBox="1"/>
              <p:nvPr/>
            </p:nvSpPr>
            <p:spPr>
              <a:xfrm>
                <a:off x="1567835" y="645472"/>
                <a:ext cx="8184607" cy="87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̈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00FEC9-A7E0-4A66-8305-55418FAEF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835" y="645472"/>
                <a:ext cx="8184607" cy="8703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261C3D-92FA-47D8-A639-C51CC26553CA}"/>
              </a:ext>
            </a:extLst>
          </p:cNvPr>
          <p:cNvCxnSpPr>
            <a:cxnSpLocks/>
          </p:cNvCxnSpPr>
          <p:nvPr/>
        </p:nvCxnSpPr>
        <p:spPr>
          <a:xfrm>
            <a:off x="1567835" y="2253613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38B6FF-A5CA-458B-841D-30B39C313D17}"/>
                  </a:ext>
                </a:extLst>
              </p:cNvPr>
              <p:cNvSpPr txBox="1"/>
              <p:nvPr/>
            </p:nvSpPr>
            <p:spPr>
              <a:xfrm>
                <a:off x="2715054" y="1942759"/>
                <a:ext cx="38662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38B6FF-A5CA-458B-841D-30B39C313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054" y="1942759"/>
                <a:ext cx="3866259" cy="461665"/>
              </a:xfrm>
              <a:prstGeom prst="rect">
                <a:avLst/>
              </a:prstGeom>
              <a:blipFill>
                <a:blip r:embed="rId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4F9524-9296-4CB8-B396-C2602B11F6A8}"/>
                  </a:ext>
                </a:extLst>
              </p:cNvPr>
              <p:cNvSpPr txBox="1"/>
              <p:nvPr/>
            </p:nvSpPr>
            <p:spPr>
              <a:xfrm>
                <a:off x="1567835" y="2781685"/>
                <a:ext cx="6123508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4F9524-9296-4CB8-B396-C2602B11F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835" y="2781685"/>
                <a:ext cx="6123508" cy="7923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7DD263-3EF8-4624-A395-561B1A1940D1}"/>
                  </a:ext>
                </a:extLst>
              </p:cNvPr>
              <p:cNvSpPr txBox="1"/>
              <p:nvPr/>
            </p:nvSpPr>
            <p:spPr>
              <a:xfrm>
                <a:off x="2836415" y="4023811"/>
                <a:ext cx="39283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7DD263-3EF8-4624-A395-561B1A194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415" y="4023811"/>
                <a:ext cx="3928370" cy="461665"/>
              </a:xfrm>
              <a:prstGeom prst="rect">
                <a:avLst/>
              </a:prstGeom>
              <a:blipFill>
                <a:blip r:embed="rId5"/>
                <a:stretch>
                  <a:fillRect l="-46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F6C7F4-1445-43AD-8E92-D89EF3B1B19C}"/>
                  </a:ext>
                </a:extLst>
              </p:cNvPr>
              <p:cNvSpPr txBox="1"/>
              <p:nvPr/>
            </p:nvSpPr>
            <p:spPr>
              <a:xfrm>
                <a:off x="8207310" y="3951342"/>
                <a:ext cx="24865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F6C7F4-1445-43AD-8E92-D89EF3B1B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310" y="3951342"/>
                <a:ext cx="2486583" cy="461665"/>
              </a:xfrm>
              <a:prstGeom prst="rect">
                <a:avLst/>
              </a:prstGeom>
              <a:blipFill>
                <a:blip r:embed="rId6"/>
                <a:stretch>
                  <a:fillRect l="-73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C3DEF5-F106-4F81-B93F-3D36BB7E834F}"/>
              </a:ext>
            </a:extLst>
          </p:cNvPr>
          <p:cNvCxnSpPr>
            <a:cxnSpLocks/>
          </p:cNvCxnSpPr>
          <p:nvPr/>
        </p:nvCxnSpPr>
        <p:spPr>
          <a:xfrm>
            <a:off x="1591187" y="4344232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DD96FF-2102-4E79-B5D4-D264706D64CA}"/>
              </a:ext>
            </a:extLst>
          </p:cNvPr>
          <p:cNvCxnSpPr>
            <a:cxnSpLocks/>
          </p:cNvCxnSpPr>
          <p:nvPr/>
        </p:nvCxnSpPr>
        <p:spPr>
          <a:xfrm>
            <a:off x="6849862" y="4264333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560677-2BAB-4941-9CB8-747D678B24E3}"/>
                  </a:ext>
                </a:extLst>
              </p:cNvPr>
              <p:cNvSpPr txBox="1"/>
              <p:nvPr/>
            </p:nvSpPr>
            <p:spPr>
              <a:xfrm>
                <a:off x="1591187" y="4935207"/>
                <a:ext cx="18465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560677-2BAB-4941-9CB8-747D678B2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187" y="4935207"/>
                <a:ext cx="1846555" cy="461665"/>
              </a:xfrm>
              <a:prstGeom prst="rect">
                <a:avLst/>
              </a:prstGeom>
              <a:blipFill>
                <a:blip r:embed="rId7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1708F7-81E0-41AF-901E-CB27C81CBE97}"/>
                  </a:ext>
                </a:extLst>
              </p:cNvPr>
              <p:cNvSpPr txBox="1"/>
              <p:nvPr/>
            </p:nvSpPr>
            <p:spPr>
              <a:xfrm>
                <a:off x="3808113" y="4935206"/>
                <a:ext cx="1506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1708F7-81E0-41AF-901E-CB27C81CB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113" y="4935206"/>
                <a:ext cx="1506052" cy="461665"/>
              </a:xfrm>
              <a:prstGeom prst="rect">
                <a:avLst/>
              </a:prstGeom>
              <a:blipFill>
                <a:blip r:embed="rId8"/>
                <a:stretch>
                  <a:fillRect l="-1215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BF925ED4-453F-4F28-A8F6-DC3DF81C9A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60230" y="4643420"/>
                <a:ext cx="4745854" cy="75345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BF925ED4-453F-4F28-A8F6-DC3DF81C9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230" y="4643420"/>
                <a:ext cx="4745854" cy="753451"/>
              </a:xfrm>
              <a:prstGeom prst="rect">
                <a:avLst/>
              </a:prstGeom>
              <a:blipFill>
                <a:blip r:embed="rId9"/>
                <a:stretch>
                  <a:fillRect l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F0D9DE-1F85-46B1-B618-9FF6D8055829}"/>
                  </a:ext>
                </a:extLst>
              </p:cNvPr>
              <p:cNvSpPr txBox="1"/>
              <p:nvPr/>
            </p:nvSpPr>
            <p:spPr>
              <a:xfrm>
                <a:off x="1567835" y="5757013"/>
                <a:ext cx="1660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F0D9DE-1F85-46B1-B618-9FF6D8055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835" y="5757013"/>
                <a:ext cx="166012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4CAD053-030E-4144-946D-A983D867879B}"/>
              </a:ext>
            </a:extLst>
          </p:cNvPr>
          <p:cNvCxnSpPr>
            <a:cxnSpLocks/>
          </p:cNvCxnSpPr>
          <p:nvPr/>
        </p:nvCxnSpPr>
        <p:spPr>
          <a:xfrm>
            <a:off x="3510243" y="598784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D08C5CF-48FE-4E6F-BE47-D5219E854A93}"/>
                  </a:ext>
                </a:extLst>
              </p:cNvPr>
              <p:cNvSpPr txBox="1"/>
              <p:nvPr/>
            </p:nvSpPr>
            <p:spPr>
              <a:xfrm>
                <a:off x="5018472" y="5688235"/>
                <a:ext cx="2119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D08C5CF-48FE-4E6F-BE47-D5219E854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472" y="5688235"/>
                <a:ext cx="2119175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930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D513A3BA-A1DE-48BC-BF4A-78483DB464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8770" y="738763"/>
                <a:ext cx="5818574" cy="7923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func>
                        </m:e>
                      </m:func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D513A3BA-A1DE-48BC-BF4A-78483DB46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770" y="738763"/>
                <a:ext cx="5818574" cy="792396"/>
              </a:xfrm>
              <a:prstGeom prst="rect">
                <a:avLst/>
              </a:prstGeom>
              <a:blipFill>
                <a:blip r:embed="rId2"/>
                <a:stretch>
                  <a:fillRect l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35DFF6-59E6-40A4-9AA3-2A5349F85FB6}"/>
                  </a:ext>
                </a:extLst>
              </p:cNvPr>
              <p:cNvSpPr txBox="1"/>
              <p:nvPr/>
            </p:nvSpPr>
            <p:spPr>
              <a:xfrm>
                <a:off x="1315579" y="3605300"/>
                <a:ext cx="4099799" cy="862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35DFF6-59E6-40A4-9AA3-2A5349F85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579" y="3605300"/>
                <a:ext cx="4099799" cy="8626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A2DC85-E7A2-499A-BF72-A0D4A766C915}"/>
                  </a:ext>
                </a:extLst>
              </p:cNvPr>
              <p:cNvSpPr txBox="1"/>
              <p:nvPr/>
            </p:nvSpPr>
            <p:spPr>
              <a:xfrm>
                <a:off x="1315579" y="4806289"/>
                <a:ext cx="5706658" cy="1046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A2DC85-E7A2-499A-BF72-A0D4A766C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579" y="4806289"/>
                <a:ext cx="5706658" cy="10468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C8E5D2F7-FD92-4774-B531-9B024A9D26A6}"/>
              </a:ext>
            </a:extLst>
          </p:cNvPr>
          <p:cNvSpPr/>
          <p:nvPr/>
        </p:nvSpPr>
        <p:spPr>
          <a:xfrm>
            <a:off x="960473" y="1788786"/>
            <a:ext cx="710213" cy="69921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3D0CAD-F410-4BD4-91F6-58902D520B51}"/>
                  </a:ext>
                </a:extLst>
              </p:cNvPr>
              <p:cNvSpPr txBox="1"/>
              <p:nvPr/>
            </p:nvSpPr>
            <p:spPr>
              <a:xfrm>
                <a:off x="2166962" y="1745271"/>
                <a:ext cx="3443726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3D0CAD-F410-4BD4-91F6-58902D520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962" y="1745271"/>
                <a:ext cx="3443726" cy="7862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80D9A8-3D5F-497C-B26D-BE7ED2855BDC}"/>
                  </a:ext>
                </a:extLst>
              </p:cNvPr>
              <p:cNvSpPr txBox="1"/>
              <p:nvPr/>
            </p:nvSpPr>
            <p:spPr>
              <a:xfrm>
                <a:off x="6581314" y="1903342"/>
                <a:ext cx="1109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80D9A8-3D5F-497C-B26D-BE7ED2855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314" y="1903342"/>
                <a:ext cx="110970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7EEA98-8BC7-4D94-B685-7A3DF6C85FCA}"/>
              </a:ext>
            </a:extLst>
          </p:cNvPr>
          <p:cNvCxnSpPr>
            <a:cxnSpLocks/>
          </p:cNvCxnSpPr>
          <p:nvPr/>
        </p:nvCxnSpPr>
        <p:spPr>
          <a:xfrm>
            <a:off x="7938721" y="216032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29DE16-E61A-4BDA-8F50-CD3A4BF4D128}"/>
                  </a:ext>
                </a:extLst>
              </p:cNvPr>
              <p:cNvSpPr txBox="1"/>
              <p:nvPr/>
            </p:nvSpPr>
            <p:spPr>
              <a:xfrm>
                <a:off x="9148439" y="1851313"/>
                <a:ext cx="1269506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29DE16-E61A-4BDA-8F50-CD3A4BF4D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439" y="1851313"/>
                <a:ext cx="1269506" cy="465769"/>
              </a:xfrm>
              <a:prstGeom prst="rect">
                <a:avLst/>
              </a:prstGeom>
              <a:blipFill>
                <a:blip r:embed="rId7"/>
                <a:stretch>
                  <a:fillRect l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DB01EB-06AC-47F3-B221-F61DD084E763}"/>
                  </a:ext>
                </a:extLst>
              </p:cNvPr>
              <p:cNvSpPr txBox="1"/>
              <p:nvPr/>
            </p:nvSpPr>
            <p:spPr>
              <a:xfrm>
                <a:off x="6257882" y="2793928"/>
                <a:ext cx="16808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𝑡𝑑𝑡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DB01EB-06AC-47F3-B221-F61DD084E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882" y="2793928"/>
                <a:ext cx="1680839" cy="461665"/>
              </a:xfrm>
              <a:prstGeom prst="rect">
                <a:avLst/>
              </a:prstGeom>
              <a:blipFill>
                <a:blip r:embed="rId8"/>
                <a:stretch>
                  <a:fillRect l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E67173-4E45-4C94-98B2-98041899A784}"/>
                  </a:ext>
                </a:extLst>
              </p:cNvPr>
              <p:cNvSpPr txBox="1"/>
              <p:nvPr/>
            </p:nvSpPr>
            <p:spPr>
              <a:xfrm>
                <a:off x="9029193" y="2593425"/>
                <a:ext cx="2236569" cy="862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E67173-4E45-4C94-98B2-98041899A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193" y="2593425"/>
                <a:ext cx="2236569" cy="8626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75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4A03EE-3DF9-450E-8B53-4DA14BCD2172}"/>
                  </a:ext>
                </a:extLst>
              </p:cNvPr>
              <p:cNvSpPr txBox="1"/>
              <p:nvPr/>
            </p:nvSpPr>
            <p:spPr>
              <a:xfrm>
                <a:off x="4917488" y="814291"/>
                <a:ext cx="12939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4A03EE-3DF9-450E-8B53-4DA14BCD2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488" y="814291"/>
                <a:ext cx="1293921" cy="461665"/>
              </a:xfrm>
              <a:prstGeom prst="rect">
                <a:avLst/>
              </a:prstGeom>
              <a:blipFill>
                <a:blip r:embed="rId2"/>
                <a:stretch>
                  <a:fillRect l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66F448C4-5E0A-40F9-A632-D623BCB808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5425" y="814291"/>
                <a:ext cx="2737281" cy="5262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66F448C4-5E0A-40F9-A632-D623BCB80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425" y="814291"/>
                <a:ext cx="2737281" cy="526238"/>
              </a:xfrm>
              <a:prstGeom prst="rect">
                <a:avLst/>
              </a:prstGeom>
              <a:blipFill>
                <a:blip r:embed="rId3"/>
                <a:stretch>
                  <a:fillRect l="-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ubtitle 2">
                <a:extLst>
                  <a:ext uri="{FF2B5EF4-FFF2-40B4-BE49-F238E27FC236}">
                    <a16:creationId xmlns:a16="http://schemas.microsoft.com/office/drawing/2014/main" id="{E32C349F-DD2C-44F8-ABA1-463FB2A6F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1037" y="1626595"/>
                <a:ext cx="1636450" cy="8545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Subtitle 2">
                <a:extLst>
                  <a:ext uri="{FF2B5EF4-FFF2-40B4-BE49-F238E27FC236}">
                    <a16:creationId xmlns:a16="http://schemas.microsoft.com/office/drawing/2014/main" id="{E32C349F-DD2C-44F8-ABA1-463FB2A6F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037" y="1626595"/>
                <a:ext cx="1636450" cy="854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2720FD8-56F7-4918-9578-BE12C3002D46}"/>
                  </a:ext>
                </a:extLst>
              </p:cNvPr>
              <p:cNvSpPr txBox="1"/>
              <p:nvPr/>
            </p:nvSpPr>
            <p:spPr>
              <a:xfrm>
                <a:off x="4138472" y="1562023"/>
                <a:ext cx="2237174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2720FD8-56F7-4918-9578-BE12C3002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472" y="1562023"/>
                <a:ext cx="2237174" cy="7936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2">
                <a:extLst>
                  <a:ext uri="{FF2B5EF4-FFF2-40B4-BE49-F238E27FC236}">
                    <a16:creationId xmlns:a16="http://schemas.microsoft.com/office/drawing/2014/main" id="{BF92047E-E55B-4861-8480-D1CB5DC2FD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5426" y="2905803"/>
                <a:ext cx="4406284" cy="8545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Subtitle 2">
                <a:extLst>
                  <a:ext uri="{FF2B5EF4-FFF2-40B4-BE49-F238E27FC236}">
                    <a16:creationId xmlns:a16="http://schemas.microsoft.com/office/drawing/2014/main" id="{BF92047E-E55B-4861-8480-D1CB5DC2F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426" y="2905803"/>
                <a:ext cx="4406284" cy="854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A5F104-BCC7-4831-AA96-896F533D34F0}"/>
              </a:ext>
            </a:extLst>
          </p:cNvPr>
          <p:cNvCxnSpPr>
            <a:cxnSpLocks/>
          </p:cNvCxnSpPr>
          <p:nvPr/>
        </p:nvCxnSpPr>
        <p:spPr>
          <a:xfrm>
            <a:off x="2867487" y="2053871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EA6C2B0-02A7-497C-8950-C4EB74EC73F3}"/>
              </a:ext>
            </a:extLst>
          </p:cNvPr>
          <p:cNvCxnSpPr>
            <a:cxnSpLocks/>
          </p:cNvCxnSpPr>
          <p:nvPr/>
        </p:nvCxnSpPr>
        <p:spPr>
          <a:xfrm>
            <a:off x="6570955" y="1996336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E50619-96D4-43ED-BB15-6FDCE95A58F6}"/>
                  </a:ext>
                </a:extLst>
              </p:cNvPr>
              <p:cNvSpPr txBox="1"/>
              <p:nvPr/>
            </p:nvSpPr>
            <p:spPr>
              <a:xfrm>
                <a:off x="7788674" y="1562022"/>
                <a:ext cx="2237174" cy="818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E50619-96D4-43ED-BB15-6FDCE95A5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674" y="1562022"/>
                <a:ext cx="2237174" cy="8181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AC12BC-3A02-4D98-820C-E654335255A7}"/>
              </a:ext>
            </a:extLst>
          </p:cNvPr>
          <p:cNvCxnSpPr>
            <a:cxnSpLocks/>
          </p:cNvCxnSpPr>
          <p:nvPr/>
        </p:nvCxnSpPr>
        <p:spPr>
          <a:xfrm>
            <a:off x="5908088" y="3327656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ubtitle 2">
                <a:extLst>
                  <a:ext uri="{FF2B5EF4-FFF2-40B4-BE49-F238E27FC236}">
                    <a16:creationId xmlns:a16="http://schemas.microsoft.com/office/drawing/2014/main" id="{F85BB7F5-2444-4D65-ABC7-DCC56DD9B8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13973" y="2884020"/>
                <a:ext cx="4406284" cy="8545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𝑑𝑥𝑑𝑧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Subtitle 2">
                <a:extLst>
                  <a:ext uri="{FF2B5EF4-FFF2-40B4-BE49-F238E27FC236}">
                    <a16:creationId xmlns:a16="http://schemas.microsoft.com/office/drawing/2014/main" id="{F85BB7F5-2444-4D65-ABC7-DCC56DD9B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973" y="2884020"/>
                <a:ext cx="4406284" cy="854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B56C4D-8CBF-4F6E-BCD7-BAF5DD5BDDFB}"/>
                  </a:ext>
                </a:extLst>
              </p:cNvPr>
              <p:cNvSpPr txBox="1"/>
              <p:nvPr/>
            </p:nvSpPr>
            <p:spPr>
              <a:xfrm>
                <a:off x="1231037" y="4350057"/>
                <a:ext cx="19013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B56C4D-8CBF-4F6E-BCD7-BAF5DD5BD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037" y="4350057"/>
                <a:ext cx="190130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EF9D58-EFC0-4CFF-909F-F7530C11711A}"/>
              </a:ext>
            </a:extLst>
          </p:cNvPr>
          <p:cNvCxnSpPr>
            <a:cxnSpLocks/>
          </p:cNvCxnSpPr>
          <p:nvPr/>
        </p:nvCxnSpPr>
        <p:spPr>
          <a:xfrm>
            <a:off x="3324687" y="4669663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822ACB1-171C-47A7-B3C9-3FF4A8DD9EC9}"/>
                  </a:ext>
                </a:extLst>
              </p:cNvPr>
              <p:cNvSpPr txBox="1"/>
              <p:nvPr/>
            </p:nvSpPr>
            <p:spPr>
              <a:xfrm>
                <a:off x="4351536" y="4163228"/>
                <a:ext cx="2972541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822ACB1-171C-47A7-B3C9-3FF4A8DD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536" y="4163228"/>
                <a:ext cx="2972541" cy="7936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61D706-B48F-4B37-AE53-C2BF7474DDE2}"/>
              </a:ext>
            </a:extLst>
          </p:cNvPr>
          <p:cNvCxnSpPr>
            <a:cxnSpLocks/>
          </p:cNvCxnSpPr>
          <p:nvPr/>
        </p:nvCxnSpPr>
        <p:spPr>
          <a:xfrm>
            <a:off x="1472955" y="5794847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ubtitle 2">
                <a:extLst>
                  <a:ext uri="{FF2B5EF4-FFF2-40B4-BE49-F238E27FC236}">
                    <a16:creationId xmlns:a16="http://schemas.microsoft.com/office/drawing/2014/main" id="{AD7D3A40-5610-495E-9AF2-4A75F7DD75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9483" y="5248937"/>
                <a:ext cx="5113170" cy="13209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𝑑𝑧𝑑𝑧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Subtitle 2">
                <a:extLst>
                  <a:ext uri="{FF2B5EF4-FFF2-40B4-BE49-F238E27FC236}">
                    <a16:creationId xmlns:a16="http://schemas.microsoft.com/office/drawing/2014/main" id="{AD7D3A40-5610-495E-9AF2-4A75F7DD7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483" y="5248937"/>
                <a:ext cx="5113170" cy="13209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0B4305-3A8E-4CD4-AB4E-E9FB2C97107E}"/>
                  </a:ext>
                </a:extLst>
              </p:cNvPr>
              <p:cNvSpPr txBox="1"/>
              <p:nvPr/>
            </p:nvSpPr>
            <p:spPr>
              <a:xfrm>
                <a:off x="7833063" y="5147255"/>
                <a:ext cx="12939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0B4305-3A8E-4CD4-AB4E-E9FB2C971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063" y="5147255"/>
                <a:ext cx="1293921" cy="461665"/>
              </a:xfrm>
              <a:prstGeom prst="rect">
                <a:avLst/>
              </a:prstGeom>
              <a:blipFill>
                <a:blip r:embed="rId12"/>
                <a:stretch>
                  <a:fillRect l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E7D1CB0-98D7-41AE-91E9-AEE6B384E283}"/>
              </a:ext>
            </a:extLst>
          </p:cNvPr>
          <p:cNvCxnSpPr>
            <a:cxnSpLocks/>
          </p:cNvCxnSpPr>
          <p:nvPr/>
        </p:nvCxnSpPr>
        <p:spPr>
          <a:xfrm>
            <a:off x="7666237" y="5706070"/>
            <a:ext cx="13131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ubtitle 2">
                <a:extLst>
                  <a:ext uri="{FF2B5EF4-FFF2-40B4-BE49-F238E27FC236}">
                    <a16:creationId xmlns:a16="http://schemas.microsoft.com/office/drawing/2014/main" id="{315493AD-1B55-4F4D-BB48-AD99AFF5AC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87394" y="5229273"/>
                <a:ext cx="2347406" cy="9535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Subtitle 2">
                <a:extLst>
                  <a:ext uri="{FF2B5EF4-FFF2-40B4-BE49-F238E27FC236}">
                    <a16:creationId xmlns:a16="http://schemas.microsoft.com/office/drawing/2014/main" id="{315493AD-1B55-4F4D-BB48-AD99AFF5A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394" y="5229273"/>
                <a:ext cx="2347406" cy="9535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47157B0-9BDC-4EB3-8574-1DF90CBFE298}"/>
                  </a:ext>
                </a:extLst>
              </p:cNvPr>
              <p:cNvSpPr txBox="1"/>
              <p:nvPr/>
            </p:nvSpPr>
            <p:spPr>
              <a:xfrm>
                <a:off x="7022238" y="813092"/>
                <a:ext cx="17666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47157B0-9BDC-4EB3-8574-1DF90CBFE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8" y="813092"/>
                <a:ext cx="1766656" cy="461665"/>
              </a:xfrm>
              <a:prstGeom prst="rect">
                <a:avLst/>
              </a:prstGeom>
              <a:blipFill>
                <a:blip r:embed="rId14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ACD601E-EBEB-4CD1-82AD-78D8B99F2C83}"/>
                  </a:ext>
                </a:extLst>
              </p:cNvPr>
              <p:cNvSpPr txBox="1"/>
              <p:nvPr/>
            </p:nvSpPr>
            <p:spPr>
              <a:xfrm>
                <a:off x="9830542" y="611839"/>
                <a:ext cx="1538796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ACD601E-EBEB-4CD1-82AD-78D8B99F2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0542" y="611839"/>
                <a:ext cx="1538796" cy="7936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4ACFE2D-4DB4-430B-AF5D-01ABDC891135}"/>
              </a:ext>
            </a:extLst>
          </p:cNvPr>
          <p:cNvCxnSpPr>
            <a:cxnSpLocks/>
          </p:cNvCxnSpPr>
          <p:nvPr/>
        </p:nvCxnSpPr>
        <p:spPr>
          <a:xfrm>
            <a:off x="8788894" y="1008753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248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7E0668-8AA4-42C2-97C7-1B9FB8BFB6EE}"/>
                  </a:ext>
                </a:extLst>
              </p:cNvPr>
              <p:cNvSpPr txBox="1"/>
              <p:nvPr/>
            </p:nvSpPr>
            <p:spPr>
              <a:xfrm>
                <a:off x="1342212" y="900114"/>
                <a:ext cx="4135310" cy="929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7E0668-8AA4-42C2-97C7-1B9FB8BFB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212" y="900114"/>
                <a:ext cx="4135310" cy="9296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7C736F-760C-47DF-8EE9-BF2F594AE553}"/>
              </a:ext>
            </a:extLst>
          </p:cNvPr>
          <p:cNvCxnSpPr>
            <a:cxnSpLocks/>
          </p:cNvCxnSpPr>
          <p:nvPr/>
        </p:nvCxnSpPr>
        <p:spPr>
          <a:xfrm>
            <a:off x="8781496" y="4512908"/>
            <a:ext cx="99725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1C5078-F19C-49C4-B315-B5C7B8A1294F}"/>
                  </a:ext>
                </a:extLst>
              </p:cNvPr>
              <p:cNvSpPr txBox="1"/>
              <p:nvPr/>
            </p:nvSpPr>
            <p:spPr>
              <a:xfrm>
                <a:off x="8893071" y="3959747"/>
                <a:ext cx="7702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1C5078-F19C-49C4-B315-B5C7B8A12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071" y="3959747"/>
                <a:ext cx="77027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85C8C5-F982-454A-9931-585F23F693A1}"/>
                  </a:ext>
                </a:extLst>
              </p:cNvPr>
              <p:cNvSpPr txBox="1"/>
              <p:nvPr/>
            </p:nvSpPr>
            <p:spPr>
              <a:xfrm>
                <a:off x="1342212" y="2286511"/>
                <a:ext cx="7810666" cy="1065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85C8C5-F982-454A-9931-585F23F69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212" y="2286511"/>
                <a:ext cx="7810666" cy="1065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A9296F-7AAB-49FC-A8D2-572CBF1D2882}"/>
                  </a:ext>
                </a:extLst>
              </p:cNvPr>
              <p:cNvSpPr txBox="1"/>
              <p:nvPr/>
            </p:nvSpPr>
            <p:spPr>
              <a:xfrm>
                <a:off x="1342212" y="4043322"/>
                <a:ext cx="6782540" cy="922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acc>
                            <m:accPr>
                              <m:chr m:val="̈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br>
                  <a:rPr lang="en-US" sz="2400" b="0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A9296F-7AAB-49FC-A8D2-572CBF1D2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212" y="4043322"/>
                <a:ext cx="6782540" cy="9222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59A3CD-9FA2-40A1-B580-F42538DE0EF8}"/>
                  </a:ext>
                </a:extLst>
              </p:cNvPr>
              <p:cNvSpPr txBox="1"/>
              <p:nvPr/>
            </p:nvSpPr>
            <p:spPr>
              <a:xfrm>
                <a:off x="1342212" y="5456941"/>
                <a:ext cx="5979112" cy="628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59A3CD-9FA2-40A1-B580-F42538DE0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212" y="5456941"/>
                <a:ext cx="5979112" cy="6281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279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FD1910-7B11-4E89-8D72-4AA427D97E80}"/>
                  </a:ext>
                </a:extLst>
              </p:cNvPr>
              <p:cNvSpPr txBox="1"/>
              <p:nvPr/>
            </p:nvSpPr>
            <p:spPr>
              <a:xfrm>
                <a:off x="2777436" y="725142"/>
                <a:ext cx="3318564" cy="628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FD1910-7B11-4E89-8D72-4AA427D97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436" y="725142"/>
                <a:ext cx="3318564" cy="6281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2FD71F-7680-48A5-813A-C83437A8861F}"/>
                  </a:ext>
                </a:extLst>
              </p:cNvPr>
              <p:cNvSpPr txBox="1"/>
              <p:nvPr/>
            </p:nvSpPr>
            <p:spPr>
              <a:xfrm>
                <a:off x="1616341" y="1989717"/>
                <a:ext cx="1109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2FD71F-7680-48A5-813A-C83437A88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341" y="1989717"/>
                <a:ext cx="110970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3DAE8D-A3AC-454A-837E-40C38239BFD4}"/>
              </a:ext>
            </a:extLst>
          </p:cNvPr>
          <p:cNvCxnSpPr>
            <a:cxnSpLocks/>
          </p:cNvCxnSpPr>
          <p:nvPr/>
        </p:nvCxnSpPr>
        <p:spPr>
          <a:xfrm>
            <a:off x="3266109" y="2249114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C7E996-15FA-4D16-B635-6FD0A667F1F9}"/>
                  </a:ext>
                </a:extLst>
              </p:cNvPr>
              <p:cNvSpPr txBox="1"/>
              <p:nvPr/>
            </p:nvSpPr>
            <p:spPr>
              <a:xfrm>
                <a:off x="1616341" y="3054072"/>
                <a:ext cx="1269506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C7E996-15FA-4D16-B635-6FD0A667F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341" y="3054072"/>
                <a:ext cx="1269506" cy="4657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DA03AB-ACEB-43F4-9C31-FDA449B21E9E}"/>
                  </a:ext>
                </a:extLst>
              </p:cNvPr>
              <p:cNvSpPr txBox="1"/>
              <p:nvPr/>
            </p:nvSpPr>
            <p:spPr>
              <a:xfrm>
                <a:off x="7792478" y="2805414"/>
                <a:ext cx="2413884" cy="96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DA03AB-ACEB-43F4-9C31-FDA449B21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478" y="2805414"/>
                <a:ext cx="2413884" cy="9630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0EDE32-C133-4AFE-9822-941F74FBDC4B}"/>
              </a:ext>
            </a:extLst>
          </p:cNvPr>
          <p:cNvCxnSpPr>
            <a:cxnSpLocks/>
          </p:cNvCxnSpPr>
          <p:nvPr/>
        </p:nvCxnSpPr>
        <p:spPr>
          <a:xfrm>
            <a:off x="1616341" y="1163490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59458C-77F4-4015-9713-269A3F2CD352}"/>
                  </a:ext>
                </a:extLst>
              </p:cNvPr>
              <p:cNvSpPr txBox="1"/>
              <p:nvPr/>
            </p:nvSpPr>
            <p:spPr>
              <a:xfrm>
                <a:off x="4569918" y="1806818"/>
                <a:ext cx="2546685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59458C-77F4-4015-9713-269A3F2CD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918" y="1806818"/>
                <a:ext cx="2546685" cy="7862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9EE7C7-39F8-4466-AF45-8C8E2ECA0369}"/>
              </a:ext>
            </a:extLst>
          </p:cNvPr>
          <p:cNvCxnSpPr>
            <a:cxnSpLocks/>
          </p:cNvCxnSpPr>
          <p:nvPr/>
        </p:nvCxnSpPr>
        <p:spPr>
          <a:xfrm>
            <a:off x="3266109" y="3286956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17D223-974F-404B-A315-F5289EF86CF4}"/>
                  </a:ext>
                </a:extLst>
              </p:cNvPr>
              <p:cNvSpPr txBox="1"/>
              <p:nvPr/>
            </p:nvSpPr>
            <p:spPr>
              <a:xfrm>
                <a:off x="4560263" y="2892490"/>
                <a:ext cx="1322772" cy="627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17D223-974F-404B-A315-F5289EF86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263" y="2892490"/>
                <a:ext cx="1322772" cy="6273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E8DF79-AD99-479D-AAD1-683CD382B618}"/>
              </a:ext>
            </a:extLst>
          </p:cNvPr>
          <p:cNvCxnSpPr>
            <a:cxnSpLocks/>
          </p:cNvCxnSpPr>
          <p:nvPr/>
        </p:nvCxnSpPr>
        <p:spPr>
          <a:xfrm>
            <a:off x="6342691" y="3286956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4165E1-ED35-4122-8BD1-26A13DFD5B41}"/>
                  </a:ext>
                </a:extLst>
              </p:cNvPr>
              <p:cNvSpPr txBox="1"/>
              <p:nvPr/>
            </p:nvSpPr>
            <p:spPr>
              <a:xfrm>
                <a:off x="1606827" y="4052860"/>
                <a:ext cx="2589352" cy="815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̈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4165E1-ED35-4122-8BD1-26A13DFD5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827" y="4052860"/>
                <a:ext cx="2589352" cy="8156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BBDB72-3C92-4F88-BC91-C0F0591D5776}"/>
                  </a:ext>
                </a:extLst>
              </p:cNvPr>
              <p:cNvSpPr txBox="1"/>
              <p:nvPr/>
            </p:nvSpPr>
            <p:spPr>
              <a:xfrm>
                <a:off x="6133196" y="4229863"/>
                <a:ext cx="33185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BBDB72-3C92-4F88-BC91-C0F0591D5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196" y="4229863"/>
                <a:ext cx="3318564" cy="461665"/>
              </a:xfrm>
              <a:prstGeom prst="rect">
                <a:avLst/>
              </a:prstGeom>
              <a:blipFill>
                <a:blip r:embed="rId9"/>
                <a:stretch>
                  <a:fillRect l="-55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C5D002-7D7D-481F-9BC7-0EDDC00E3A07}"/>
              </a:ext>
            </a:extLst>
          </p:cNvPr>
          <p:cNvCxnSpPr>
            <a:cxnSpLocks/>
          </p:cNvCxnSpPr>
          <p:nvPr/>
        </p:nvCxnSpPr>
        <p:spPr>
          <a:xfrm>
            <a:off x="4643627" y="4486921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6D7CDAD-943D-402F-BD52-8BE261D2E90B}"/>
              </a:ext>
            </a:extLst>
          </p:cNvPr>
          <p:cNvSpPr/>
          <p:nvPr/>
        </p:nvSpPr>
        <p:spPr>
          <a:xfrm>
            <a:off x="1152823" y="5340751"/>
            <a:ext cx="710213" cy="69921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7A678A-DAB7-4EDB-885E-ED6AF9F592C5}"/>
                  </a:ext>
                </a:extLst>
              </p:cNvPr>
              <p:cNvSpPr txBox="1"/>
              <p:nvPr/>
            </p:nvSpPr>
            <p:spPr>
              <a:xfrm>
                <a:off x="2369463" y="5273386"/>
                <a:ext cx="4090919" cy="833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7A678A-DAB7-4EDB-885E-ED6AF9F59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3" y="5273386"/>
                <a:ext cx="4090919" cy="8334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482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35DFF6-59E6-40A4-9AA3-2A5349F85FB6}"/>
                  </a:ext>
                </a:extLst>
              </p:cNvPr>
              <p:cNvSpPr txBox="1"/>
              <p:nvPr/>
            </p:nvSpPr>
            <p:spPr>
              <a:xfrm>
                <a:off x="1414509" y="1905737"/>
                <a:ext cx="6257073" cy="862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35DFF6-59E6-40A4-9AA3-2A5349F85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509" y="1905737"/>
                <a:ext cx="6257073" cy="8626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A2DC85-E7A2-499A-BF72-A0D4A766C915}"/>
                  </a:ext>
                </a:extLst>
              </p:cNvPr>
              <p:cNvSpPr txBox="1"/>
              <p:nvPr/>
            </p:nvSpPr>
            <p:spPr>
              <a:xfrm>
                <a:off x="1414509" y="4667791"/>
                <a:ext cx="8076997" cy="122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𝑑𝑥𝑑𝑡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A2DC85-E7A2-499A-BF72-A0D4A766C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509" y="4667791"/>
                <a:ext cx="8076997" cy="12251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80D9A8-3D5F-497C-B26D-BE7ED2855BDC}"/>
                  </a:ext>
                </a:extLst>
              </p:cNvPr>
              <p:cNvSpPr txBox="1"/>
              <p:nvPr/>
            </p:nvSpPr>
            <p:spPr>
              <a:xfrm>
                <a:off x="1414509" y="847766"/>
                <a:ext cx="135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80D9A8-3D5F-497C-B26D-BE7ED2855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509" y="847766"/>
                <a:ext cx="135740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7EEA98-8BC7-4D94-B685-7A3DF6C85FCA}"/>
              </a:ext>
            </a:extLst>
          </p:cNvPr>
          <p:cNvCxnSpPr>
            <a:cxnSpLocks/>
          </p:cNvCxnSpPr>
          <p:nvPr/>
        </p:nvCxnSpPr>
        <p:spPr>
          <a:xfrm>
            <a:off x="3311672" y="3726042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DB01EB-06AC-47F3-B221-F61DD084E763}"/>
                  </a:ext>
                </a:extLst>
              </p:cNvPr>
              <p:cNvSpPr txBox="1"/>
              <p:nvPr/>
            </p:nvSpPr>
            <p:spPr>
              <a:xfrm>
                <a:off x="3624338" y="847766"/>
                <a:ext cx="1980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DB01EB-06AC-47F3-B221-F61DD084E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338" y="847766"/>
                <a:ext cx="1980596" cy="461665"/>
              </a:xfrm>
              <a:prstGeom prst="rect">
                <a:avLst/>
              </a:prstGeom>
              <a:blipFill>
                <a:blip r:embed="rId5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E67173-4E45-4C94-98B2-98041899A784}"/>
                  </a:ext>
                </a:extLst>
              </p:cNvPr>
              <p:cNvSpPr txBox="1"/>
              <p:nvPr/>
            </p:nvSpPr>
            <p:spPr>
              <a:xfrm>
                <a:off x="6433351" y="635014"/>
                <a:ext cx="2236569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E67173-4E45-4C94-98B2-98041899A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351" y="635014"/>
                <a:ext cx="2236569" cy="8871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7D4C17-24B5-477D-891C-9EAA6315B9EC}"/>
                  </a:ext>
                </a:extLst>
              </p:cNvPr>
              <p:cNvSpPr txBox="1"/>
              <p:nvPr/>
            </p:nvSpPr>
            <p:spPr>
              <a:xfrm>
                <a:off x="4543045" y="3400249"/>
                <a:ext cx="269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7D4C17-24B5-477D-891C-9EAA6315B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045" y="3400249"/>
                <a:ext cx="2694510" cy="461665"/>
              </a:xfrm>
              <a:prstGeom prst="rect">
                <a:avLst/>
              </a:prstGeom>
              <a:blipFill>
                <a:blip r:embed="rId7"/>
                <a:stretch>
                  <a:fillRect l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A3AB10-1D7B-4CEC-B325-8A932EB384C8}"/>
                  </a:ext>
                </a:extLst>
              </p:cNvPr>
              <p:cNvSpPr txBox="1"/>
              <p:nvPr/>
            </p:nvSpPr>
            <p:spPr>
              <a:xfrm>
                <a:off x="1414509" y="3447771"/>
                <a:ext cx="135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A3AB10-1D7B-4CEC-B325-8A932EB38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509" y="3447771"/>
                <a:ext cx="135740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3F8D2A-D1E0-47ED-89BB-63E42163BAB4}"/>
                  </a:ext>
                </a:extLst>
              </p:cNvPr>
              <p:cNvSpPr txBox="1"/>
              <p:nvPr/>
            </p:nvSpPr>
            <p:spPr>
              <a:xfrm>
                <a:off x="8669920" y="3400248"/>
                <a:ext cx="269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3F8D2A-D1E0-47ED-89BB-63E42163B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920" y="3400248"/>
                <a:ext cx="269451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045BF9-A4F4-4719-AA46-600B71A93B88}"/>
                  </a:ext>
                </a:extLst>
              </p:cNvPr>
              <p:cNvSpPr txBox="1"/>
              <p:nvPr/>
            </p:nvSpPr>
            <p:spPr>
              <a:xfrm>
                <a:off x="8569402" y="3988430"/>
                <a:ext cx="2694510" cy="552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045BF9-A4F4-4719-AA46-600B71A93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402" y="3988430"/>
                <a:ext cx="2694510" cy="5528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3322FC-A5CD-4A36-97F3-E0A96F65787C}"/>
              </a:ext>
            </a:extLst>
          </p:cNvPr>
          <p:cNvCxnSpPr>
            <a:cxnSpLocks/>
          </p:cNvCxnSpPr>
          <p:nvPr/>
        </p:nvCxnSpPr>
        <p:spPr>
          <a:xfrm>
            <a:off x="7551635" y="3631081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408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1778A8-1AC4-4672-9D63-33899C0177A6}"/>
                  </a:ext>
                </a:extLst>
              </p:cNvPr>
              <p:cNvSpPr txBox="1"/>
              <p:nvPr/>
            </p:nvSpPr>
            <p:spPr>
              <a:xfrm>
                <a:off x="1384915" y="809287"/>
                <a:ext cx="10262587" cy="1063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̈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1778A8-1AC4-4672-9D63-33899C017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915" y="809287"/>
                <a:ext cx="10262587" cy="1063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D1C6C9-8731-4C2D-B42C-3BD065B4CCF8}"/>
                  </a:ext>
                </a:extLst>
              </p:cNvPr>
              <p:cNvSpPr txBox="1"/>
              <p:nvPr/>
            </p:nvSpPr>
            <p:spPr>
              <a:xfrm>
                <a:off x="1384915" y="2541219"/>
                <a:ext cx="383431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D1C6C9-8731-4C2D-B42C-3BD065B4C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915" y="2541219"/>
                <a:ext cx="3834313" cy="461665"/>
              </a:xfrm>
              <a:prstGeom prst="rect">
                <a:avLst/>
              </a:prstGeom>
              <a:blipFill>
                <a:blip r:embed="rId3"/>
                <a:stretch>
                  <a:fillRect l="-318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C9EFD1-691A-4C0F-8B0C-0F344502452B}"/>
                  </a:ext>
                </a:extLst>
              </p:cNvPr>
              <p:cNvSpPr txBox="1"/>
              <p:nvPr/>
            </p:nvSpPr>
            <p:spPr>
              <a:xfrm>
                <a:off x="1384915" y="3429000"/>
                <a:ext cx="8549199" cy="1074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acc>
                            <m:accPr>
                              <m:chr m:val="̈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acc>
                            <m:accPr>
                              <m:chr m:val="̇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C9EFD1-691A-4C0F-8B0C-0F3445024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915" y="3429000"/>
                <a:ext cx="8549199" cy="10742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DB0CF7-EBD4-49BC-AFDD-B51D7E51CDA0}"/>
                  </a:ext>
                </a:extLst>
              </p:cNvPr>
              <p:cNvSpPr txBox="1"/>
              <p:nvPr/>
            </p:nvSpPr>
            <p:spPr>
              <a:xfrm>
                <a:off x="10173387" y="3585791"/>
                <a:ext cx="1864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DB0CF7-EBD4-49BC-AFDD-B51D7E51C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387" y="3585791"/>
                <a:ext cx="1864312" cy="461665"/>
              </a:xfrm>
              <a:prstGeom prst="rect">
                <a:avLst/>
              </a:prstGeom>
              <a:blipFill>
                <a:blip r:embed="rId5"/>
                <a:stretch>
                  <a:fillRect l="-980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758E4357-ABFA-4CAD-948B-7B23FF02C277}"/>
              </a:ext>
            </a:extLst>
          </p:cNvPr>
          <p:cNvSpPr/>
          <p:nvPr/>
        </p:nvSpPr>
        <p:spPr>
          <a:xfrm>
            <a:off x="1093638" y="5090471"/>
            <a:ext cx="710213" cy="69921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F0F737-5C79-4941-829E-AC36C4B4C73E}"/>
                  </a:ext>
                </a:extLst>
              </p:cNvPr>
              <p:cNvSpPr txBox="1"/>
              <p:nvPr/>
            </p:nvSpPr>
            <p:spPr>
              <a:xfrm>
                <a:off x="2699621" y="5012426"/>
                <a:ext cx="7065816" cy="855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,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F0F737-5C79-4941-829E-AC36C4B4C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621" y="5012426"/>
                <a:ext cx="7065816" cy="8552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618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E35CBF-45A8-48AF-ACA6-4704C5835EFE}"/>
                  </a:ext>
                </a:extLst>
              </p:cNvPr>
              <p:cNvSpPr txBox="1"/>
              <p:nvPr/>
            </p:nvSpPr>
            <p:spPr>
              <a:xfrm>
                <a:off x="1571348" y="736847"/>
                <a:ext cx="1722268" cy="627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E35CBF-45A8-48AF-ACA6-4704C5835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348" y="736847"/>
                <a:ext cx="1722268" cy="6273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3E895E-89B8-4259-8B46-2C1F2C93A325}"/>
                  </a:ext>
                </a:extLst>
              </p:cNvPr>
              <p:cNvSpPr txBox="1"/>
              <p:nvPr/>
            </p:nvSpPr>
            <p:spPr>
              <a:xfrm>
                <a:off x="4138473" y="669333"/>
                <a:ext cx="3807040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3E895E-89B8-4259-8B46-2C1F2C93A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473" y="669333"/>
                <a:ext cx="3807040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A8038E-FEBB-41B2-A931-9F40A11E7EB7}"/>
                  </a:ext>
                </a:extLst>
              </p:cNvPr>
              <p:cNvSpPr txBox="1"/>
              <p:nvPr/>
            </p:nvSpPr>
            <p:spPr>
              <a:xfrm>
                <a:off x="1571348" y="2001152"/>
                <a:ext cx="7679184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A8038E-FEBB-41B2-A931-9F40A11E7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348" y="2001152"/>
                <a:ext cx="7679184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D5C43D-D3B3-48F6-A950-530054E4B4A3}"/>
                  </a:ext>
                </a:extLst>
              </p:cNvPr>
              <p:cNvSpPr txBox="1"/>
              <p:nvPr/>
            </p:nvSpPr>
            <p:spPr>
              <a:xfrm>
                <a:off x="1571348" y="3375734"/>
                <a:ext cx="4705164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D5C43D-D3B3-48F6-A950-530054E4B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348" y="3375734"/>
                <a:ext cx="4705164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C3496A-7BDF-4DEE-BFAD-A2989804A6EF}"/>
                  </a:ext>
                </a:extLst>
              </p:cNvPr>
              <p:cNvSpPr txBox="1"/>
              <p:nvPr/>
            </p:nvSpPr>
            <p:spPr>
              <a:xfrm>
                <a:off x="1571348" y="4407023"/>
                <a:ext cx="4705164" cy="798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C3496A-7BDF-4DEE-BFAD-A2989804A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348" y="4407023"/>
                <a:ext cx="4705164" cy="7983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CFDE89-F4E1-46DF-9BE0-26EC5376B6D5}"/>
                  </a:ext>
                </a:extLst>
              </p:cNvPr>
              <p:cNvSpPr txBox="1"/>
              <p:nvPr/>
            </p:nvSpPr>
            <p:spPr>
              <a:xfrm>
                <a:off x="1577266" y="5452868"/>
                <a:ext cx="3190042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CFDE89-F4E1-46DF-9BE0-26EC5376B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266" y="5452868"/>
                <a:ext cx="3190042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519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C3496A-7BDF-4DEE-BFAD-A2989804A6EF}"/>
                  </a:ext>
                </a:extLst>
              </p:cNvPr>
              <p:cNvSpPr txBox="1"/>
              <p:nvPr/>
            </p:nvSpPr>
            <p:spPr>
              <a:xfrm>
                <a:off x="2654424" y="642891"/>
                <a:ext cx="6010182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C3496A-7BDF-4DEE-BFAD-A2989804A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424" y="642891"/>
                <a:ext cx="6010182" cy="9221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806EA5-B875-4409-ADC4-FE424C5D3DDA}"/>
              </a:ext>
            </a:extLst>
          </p:cNvPr>
          <p:cNvCxnSpPr>
            <a:cxnSpLocks/>
          </p:cNvCxnSpPr>
          <p:nvPr/>
        </p:nvCxnSpPr>
        <p:spPr>
          <a:xfrm>
            <a:off x="1386397" y="1187028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669EE2-4E46-43D1-B039-578042DBA739}"/>
                  </a:ext>
                </a:extLst>
              </p:cNvPr>
              <p:cNvSpPr txBox="1"/>
              <p:nvPr/>
            </p:nvSpPr>
            <p:spPr>
              <a:xfrm>
                <a:off x="2657386" y="3426676"/>
                <a:ext cx="2592279" cy="62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669EE2-4E46-43D1-B039-578042DBA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386" y="3426676"/>
                <a:ext cx="2592279" cy="6281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A2EF20-3319-4653-869E-805A26829FCC}"/>
                  </a:ext>
                </a:extLst>
              </p:cNvPr>
              <p:cNvSpPr txBox="1"/>
              <p:nvPr/>
            </p:nvSpPr>
            <p:spPr>
              <a:xfrm>
                <a:off x="2806824" y="2108887"/>
                <a:ext cx="531772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A2EF20-3319-4653-869E-805A26829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824" y="2108887"/>
                <a:ext cx="5317723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7822DD-086B-408E-A833-E3EECCAA70AA}"/>
              </a:ext>
            </a:extLst>
          </p:cNvPr>
          <p:cNvCxnSpPr>
            <a:cxnSpLocks/>
          </p:cNvCxnSpPr>
          <p:nvPr/>
        </p:nvCxnSpPr>
        <p:spPr>
          <a:xfrm>
            <a:off x="5591453" y="3915078"/>
            <a:ext cx="14396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EEB6C5-CFE6-4009-A360-5887CF752FA1}"/>
                  </a:ext>
                </a:extLst>
              </p:cNvPr>
              <p:cNvSpPr txBox="1"/>
              <p:nvPr/>
            </p:nvSpPr>
            <p:spPr>
              <a:xfrm>
                <a:off x="5742374" y="3286957"/>
                <a:ext cx="1402671" cy="62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EEB6C5-CFE6-4009-A360-5887CF752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374" y="3286957"/>
                <a:ext cx="1402671" cy="6281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BB26B8-1FCB-4DAE-91FB-72BD4EF4E096}"/>
                  </a:ext>
                </a:extLst>
              </p:cNvPr>
              <p:cNvSpPr txBox="1"/>
              <p:nvPr/>
            </p:nvSpPr>
            <p:spPr>
              <a:xfrm>
                <a:off x="7696940" y="3576864"/>
                <a:ext cx="1935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BB26B8-1FCB-4DAE-91FB-72BD4EF4E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940" y="3576864"/>
                <a:ext cx="193533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7AFFA9F-B265-4CFF-99B5-DA639C3A81A6}"/>
              </a:ext>
            </a:extLst>
          </p:cNvPr>
          <p:cNvSpPr/>
          <p:nvPr/>
        </p:nvSpPr>
        <p:spPr>
          <a:xfrm>
            <a:off x="1093637" y="4587860"/>
            <a:ext cx="710213" cy="69921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AB83DC-7586-4D91-A77A-40288F792669}"/>
                  </a:ext>
                </a:extLst>
              </p:cNvPr>
              <p:cNvSpPr txBox="1"/>
              <p:nvPr/>
            </p:nvSpPr>
            <p:spPr>
              <a:xfrm>
                <a:off x="2313038" y="4552037"/>
                <a:ext cx="6692954" cy="793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,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AB83DC-7586-4D91-A77A-40288F792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038" y="4552037"/>
                <a:ext cx="6692954" cy="7939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25DAF4-032D-4E93-967D-5E1AC6FD2F6C}"/>
                  </a:ext>
                </a:extLst>
              </p:cNvPr>
              <p:cNvSpPr txBox="1"/>
              <p:nvPr/>
            </p:nvSpPr>
            <p:spPr>
              <a:xfrm>
                <a:off x="1402673" y="5585962"/>
                <a:ext cx="4474344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25DAF4-032D-4E93-967D-5E1AC6FD2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73" y="5585962"/>
                <a:ext cx="4474344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558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4E957F-314E-4316-901F-6E0E20FAFE2C}"/>
                  </a:ext>
                </a:extLst>
              </p:cNvPr>
              <p:cNvSpPr txBox="1"/>
              <p:nvPr/>
            </p:nvSpPr>
            <p:spPr>
              <a:xfrm>
                <a:off x="1521045" y="745619"/>
                <a:ext cx="6744066" cy="798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4E957F-314E-4316-901F-6E0E20FAF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045" y="745619"/>
                <a:ext cx="6744066" cy="7983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72E436-0480-4FE5-BC7B-B9930E2473D0}"/>
                  </a:ext>
                </a:extLst>
              </p:cNvPr>
              <p:cNvSpPr txBox="1"/>
              <p:nvPr/>
            </p:nvSpPr>
            <p:spPr>
              <a:xfrm>
                <a:off x="1521045" y="1865685"/>
                <a:ext cx="518159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72E436-0480-4FE5-BC7B-B9930E247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045" y="1865685"/>
                <a:ext cx="5181596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7E7E3A-07CF-47ED-A6AC-E327678E5EA8}"/>
                  </a:ext>
                </a:extLst>
              </p:cNvPr>
              <p:cNvSpPr txBox="1"/>
              <p:nvPr/>
            </p:nvSpPr>
            <p:spPr>
              <a:xfrm>
                <a:off x="1521045" y="2932861"/>
                <a:ext cx="503955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+(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7E7E3A-07CF-47ED-A6AC-E327678E5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045" y="2932861"/>
                <a:ext cx="5039553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A092DE-ABEB-488C-81CF-D8EE8C6D10A7}"/>
                  </a:ext>
                </a:extLst>
              </p:cNvPr>
              <p:cNvSpPr txBox="1"/>
              <p:nvPr/>
            </p:nvSpPr>
            <p:spPr>
              <a:xfrm>
                <a:off x="1521045" y="4354511"/>
                <a:ext cx="4045254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+(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A092DE-ABEB-488C-81CF-D8EE8C6D1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045" y="4354511"/>
                <a:ext cx="4045254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3850A0-B8EF-45AA-AB6D-2A3C4F0D52E6}"/>
                  </a:ext>
                </a:extLst>
              </p:cNvPr>
              <p:cNvSpPr txBox="1"/>
              <p:nvPr/>
            </p:nvSpPr>
            <p:spPr>
              <a:xfrm>
                <a:off x="7563774" y="3886638"/>
                <a:ext cx="4045254" cy="1267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3850A0-B8EF-45AA-AB6D-2A3C4F0D5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774" y="3886638"/>
                <a:ext cx="4045254" cy="1267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71B4AA-7F4C-45C4-A43D-CD4531A79481}"/>
              </a:ext>
            </a:extLst>
          </p:cNvPr>
          <p:cNvCxnSpPr>
            <a:cxnSpLocks/>
          </p:cNvCxnSpPr>
          <p:nvPr/>
        </p:nvCxnSpPr>
        <p:spPr>
          <a:xfrm>
            <a:off x="5949518" y="4797651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7CFBE0-BD26-4F6B-9EEC-4CDF7D1DBC99}"/>
              </a:ext>
            </a:extLst>
          </p:cNvPr>
          <p:cNvCxnSpPr>
            <a:cxnSpLocks/>
          </p:cNvCxnSpPr>
          <p:nvPr/>
        </p:nvCxnSpPr>
        <p:spPr>
          <a:xfrm>
            <a:off x="6702640" y="3508866"/>
            <a:ext cx="14396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AEE384-5BA3-48D4-B974-8412F9FF8C11}"/>
                  </a:ext>
                </a:extLst>
              </p:cNvPr>
              <p:cNvSpPr txBox="1"/>
              <p:nvPr/>
            </p:nvSpPr>
            <p:spPr>
              <a:xfrm>
                <a:off x="6862440" y="2825516"/>
                <a:ext cx="1402671" cy="62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AEE384-5BA3-48D4-B974-8412F9FF8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440" y="2825516"/>
                <a:ext cx="1402671" cy="6281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310FA057-55D3-418B-A607-6A335A59F2BC}"/>
              </a:ext>
            </a:extLst>
          </p:cNvPr>
          <p:cNvSpPr/>
          <p:nvPr/>
        </p:nvSpPr>
        <p:spPr>
          <a:xfrm>
            <a:off x="1099557" y="5453168"/>
            <a:ext cx="710213" cy="69921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61C112-3ED9-4BF3-826D-D34FB5DF31DD}"/>
                  </a:ext>
                </a:extLst>
              </p:cNvPr>
              <p:cNvSpPr txBox="1"/>
              <p:nvPr/>
            </p:nvSpPr>
            <p:spPr>
              <a:xfrm>
                <a:off x="2316197" y="5385803"/>
                <a:ext cx="4090919" cy="833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61C112-3ED9-4BF3-826D-D34FB5DF3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197" y="5385803"/>
                <a:ext cx="4090919" cy="8334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168E80-42AF-400E-8076-ABEA4B233351}"/>
                  </a:ext>
                </a:extLst>
              </p:cNvPr>
              <p:cNvSpPr txBox="1"/>
              <p:nvPr/>
            </p:nvSpPr>
            <p:spPr>
              <a:xfrm>
                <a:off x="7861177" y="5619336"/>
                <a:ext cx="18554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𝑎𝑟𝑐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168E80-42AF-400E-8076-ABEA4B233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177" y="5619336"/>
                <a:ext cx="185543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7515830-6938-481A-808D-4485E71B6CA8}"/>
              </a:ext>
            </a:extLst>
          </p:cNvPr>
          <p:cNvSpPr txBox="1"/>
          <p:nvPr/>
        </p:nvSpPr>
        <p:spPr>
          <a:xfrm>
            <a:off x="9843649" y="5619336"/>
            <a:ext cx="176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/>
              <a:t>جواب معادله؟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9967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DF3CF-624B-484F-8FA9-5F5AABC85C5F}"/>
                  </a:ext>
                </a:extLst>
              </p:cNvPr>
              <p:cNvSpPr txBox="1"/>
              <p:nvPr/>
            </p:nvSpPr>
            <p:spPr>
              <a:xfrm>
                <a:off x="5196397" y="681332"/>
                <a:ext cx="5057312" cy="862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DF3CF-624B-484F-8FA9-5F5AABC85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397" y="681332"/>
                <a:ext cx="5057312" cy="8626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5CA385-B84D-4B1B-8AE9-82D1F21DBC27}"/>
                  </a:ext>
                </a:extLst>
              </p:cNvPr>
              <p:cNvSpPr txBox="1"/>
              <p:nvPr/>
            </p:nvSpPr>
            <p:spPr>
              <a:xfrm>
                <a:off x="1513006" y="1990793"/>
                <a:ext cx="8076997" cy="122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5CA385-B84D-4B1B-8AE9-82D1F21DB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006" y="1990793"/>
                <a:ext cx="8076997" cy="12251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282DC9-AA78-45EB-BCBC-CFD2EA989BCB}"/>
                  </a:ext>
                </a:extLst>
              </p:cNvPr>
              <p:cNvSpPr txBox="1"/>
              <p:nvPr/>
            </p:nvSpPr>
            <p:spPr>
              <a:xfrm>
                <a:off x="1513006" y="681332"/>
                <a:ext cx="2610036" cy="862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282DC9-AA78-45EB-BCBC-CFD2EA989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006" y="681332"/>
                <a:ext cx="2610036" cy="862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06E4F0-99C6-403F-AA7A-ED794E0F6AA6}"/>
                  </a:ext>
                </a:extLst>
              </p:cNvPr>
              <p:cNvSpPr txBox="1"/>
              <p:nvPr/>
            </p:nvSpPr>
            <p:spPr>
              <a:xfrm>
                <a:off x="1513006" y="3642064"/>
                <a:ext cx="6075922" cy="113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06E4F0-99C6-403F-AA7A-ED794E0F6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006" y="3642064"/>
                <a:ext cx="6075922" cy="1136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696625-C373-4865-BB1D-6461276273BE}"/>
                  </a:ext>
                </a:extLst>
              </p:cNvPr>
              <p:cNvSpPr txBox="1"/>
              <p:nvPr/>
            </p:nvSpPr>
            <p:spPr>
              <a:xfrm>
                <a:off x="1513006" y="5204849"/>
                <a:ext cx="6075922" cy="1067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̈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696625-C373-4865-BB1D-646127627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006" y="5204849"/>
                <a:ext cx="6075922" cy="1067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315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27269B-01E9-44FC-BA43-5EFC87A2CA48}"/>
                  </a:ext>
                </a:extLst>
              </p:cNvPr>
              <p:cNvSpPr txBox="1"/>
              <p:nvPr/>
            </p:nvSpPr>
            <p:spPr>
              <a:xfrm>
                <a:off x="1070544" y="682652"/>
                <a:ext cx="4346255" cy="793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27269B-01E9-44FC-BA43-5EFC87A2C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44" y="682652"/>
                <a:ext cx="4346255" cy="7939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BE13F9-6038-47D2-8D35-BCDACB77380A}"/>
                  </a:ext>
                </a:extLst>
              </p:cNvPr>
              <p:cNvSpPr txBox="1"/>
              <p:nvPr/>
            </p:nvSpPr>
            <p:spPr>
              <a:xfrm>
                <a:off x="1070544" y="1823090"/>
                <a:ext cx="2863684" cy="793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BE13F9-6038-47D2-8D35-BCDACB773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44" y="1823090"/>
                <a:ext cx="2863684" cy="7939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059AB35F-2F1D-4D8F-B57B-663591E6CF7B}"/>
              </a:ext>
            </a:extLst>
          </p:cNvPr>
          <p:cNvSpPr/>
          <p:nvPr/>
        </p:nvSpPr>
        <p:spPr>
          <a:xfrm>
            <a:off x="4990772" y="871219"/>
            <a:ext cx="434265" cy="171434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EE1764-F796-4714-AA35-0BF571375DBD}"/>
              </a:ext>
            </a:extLst>
          </p:cNvPr>
          <p:cNvCxnSpPr>
            <a:cxnSpLocks/>
          </p:cNvCxnSpPr>
          <p:nvPr/>
        </p:nvCxnSpPr>
        <p:spPr>
          <a:xfrm>
            <a:off x="5706070" y="1728393"/>
            <a:ext cx="5484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29F6E2-224C-44B3-BBBB-C4D85D9C956B}"/>
                  </a:ext>
                </a:extLst>
              </p:cNvPr>
              <p:cNvSpPr txBox="1"/>
              <p:nvPr/>
            </p:nvSpPr>
            <p:spPr>
              <a:xfrm>
                <a:off x="6535529" y="1331425"/>
                <a:ext cx="5156410" cy="793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acc>
                        <m:accPr>
                          <m:chr m:val="̇"/>
                          <m:ctrlPr>
                            <a:rPr lang="en-US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29F6E2-224C-44B3-BBBB-C4D85D9C9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529" y="1331425"/>
                <a:ext cx="5156410" cy="7939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228E43-9613-43CF-A46E-86C7115F42A7}"/>
              </a:ext>
            </a:extLst>
          </p:cNvPr>
          <p:cNvCxnSpPr>
            <a:cxnSpLocks/>
          </p:cNvCxnSpPr>
          <p:nvPr/>
        </p:nvCxnSpPr>
        <p:spPr>
          <a:xfrm>
            <a:off x="1197694" y="3709593"/>
            <a:ext cx="7820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4F870A-8CEF-4D59-9059-6A025710228E}"/>
                  </a:ext>
                </a:extLst>
              </p:cNvPr>
              <p:cNvSpPr txBox="1"/>
              <p:nvPr/>
            </p:nvSpPr>
            <p:spPr>
              <a:xfrm>
                <a:off x="2494249" y="3429000"/>
                <a:ext cx="17755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4F870A-8CEF-4D59-9059-6A0257102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249" y="3429000"/>
                <a:ext cx="1775534" cy="461665"/>
              </a:xfrm>
              <a:prstGeom prst="rect">
                <a:avLst/>
              </a:prstGeom>
              <a:blipFill>
                <a:blip r:embed="rId5"/>
                <a:stretch>
                  <a:fillRect l="-1031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AF9363E-0562-4E87-A72F-5F1EA9CE4564}"/>
              </a:ext>
            </a:extLst>
          </p:cNvPr>
          <p:cNvCxnSpPr>
            <a:cxnSpLocks/>
          </p:cNvCxnSpPr>
          <p:nvPr/>
        </p:nvCxnSpPr>
        <p:spPr>
          <a:xfrm>
            <a:off x="4654109" y="3670955"/>
            <a:ext cx="7820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CD8BF09-02BD-4FD2-B3C2-BBD9B47B4D13}"/>
                  </a:ext>
                </a:extLst>
              </p:cNvPr>
              <p:cNvSpPr txBox="1"/>
              <p:nvPr/>
            </p:nvSpPr>
            <p:spPr>
              <a:xfrm>
                <a:off x="5980283" y="3428999"/>
                <a:ext cx="2476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CD8BF09-02BD-4FD2-B3C2-BBD9B47B4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283" y="3428999"/>
                <a:ext cx="2476870" cy="461665"/>
              </a:xfrm>
              <a:prstGeom prst="rect">
                <a:avLst/>
              </a:prstGeom>
              <a:blipFill>
                <a:blip r:embed="rId6"/>
                <a:stretch>
                  <a:fillRect l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355431-A593-476C-899D-E7F7E80B8032}"/>
                  </a:ext>
                </a:extLst>
              </p:cNvPr>
              <p:cNvSpPr txBox="1"/>
              <p:nvPr/>
            </p:nvSpPr>
            <p:spPr>
              <a:xfrm>
                <a:off x="8613559" y="3428998"/>
                <a:ext cx="164014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355431-A593-476C-899D-E7F7E80B8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559" y="3428998"/>
                <a:ext cx="1640149" cy="461665"/>
              </a:xfrm>
              <a:prstGeom prst="rect">
                <a:avLst/>
              </a:prstGeom>
              <a:blipFill>
                <a:blip r:embed="rId7"/>
                <a:stretch>
                  <a:fillRect l="-1115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816264-7197-4114-9C88-A54F2E7304D3}"/>
                  </a:ext>
                </a:extLst>
              </p:cNvPr>
              <p:cNvSpPr txBox="1"/>
              <p:nvPr/>
            </p:nvSpPr>
            <p:spPr>
              <a:xfrm>
                <a:off x="1069802" y="4471807"/>
                <a:ext cx="35843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816264-7197-4114-9C88-A54F2E730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02" y="4471807"/>
                <a:ext cx="3584307" cy="461665"/>
              </a:xfrm>
              <a:prstGeom prst="rect">
                <a:avLst/>
              </a:prstGeom>
              <a:blipFill>
                <a:blip r:embed="rId8"/>
                <a:stretch>
                  <a:fillRect l="-510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496A73-B739-4398-9869-24177B15B497}"/>
                  </a:ext>
                </a:extLst>
              </p:cNvPr>
              <p:cNvSpPr txBox="1"/>
              <p:nvPr/>
            </p:nvSpPr>
            <p:spPr>
              <a:xfrm>
                <a:off x="5207904" y="4471807"/>
                <a:ext cx="5306147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𝑎𝑟𝑐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𝑎𝑟𝑐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496A73-B739-4398-9869-24177B15B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904" y="4471807"/>
                <a:ext cx="5306147" cy="473591"/>
              </a:xfrm>
              <a:prstGeom prst="rect">
                <a:avLst/>
              </a:prstGeom>
              <a:blipFill>
                <a:blip r:embed="rId9"/>
                <a:stretch>
                  <a:fillRect l="-344" b="-10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DABADC-654B-458C-B34F-593D105DE688}"/>
                  </a:ext>
                </a:extLst>
              </p:cNvPr>
              <p:cNvSpPr txBox="1"/>
              <p:nvPr/>
            </p:nvSpPr>
            <p:spPr>
              <a:xfrm>
                <a:off x="1069802" y="5612245"/>
                <a:ext cx="16053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DABADC-654B-458C-B34F-593D105DE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02" y="5612245"/>
                <a:ext cx="1605379" cy="461665"/>
              </a:xfrm>
              <a:prstGeom prst="rect">
                <a:avLst/>
              </a:prstGeom>
              <a:blipFill>
                <a:blip r:embed="rId10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F71A24-3043-4675-B035-032D6298140B}"/>
              </a:ext>
            </a:extLst>
          </p:cNvPr>
          <p:cNvCxnSpPr>
            <a:cxnSpLocks/>
          </p:cNvCxnSpPr>
          <p:nvPr/>
        </p:nvCxnSpPr>
        <p:spPr>
          <a:xfrm flipH="1">
            <a:off x="2956576" y="5896549"/>
            <a:ext cx="7820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390A0B-0C10-4FA9-8F39-49D49320939D}"/>
                  </a:ext>
                </a:extLst>
              </p:cNvPr>
              <p:cNvSpPr txBox="1"/>
              <p:nvPr/>
            </p:nvSpPr>
            <p:spPr>
              <a:xfrm>
                <a:off x="4654109" y="5530663"/>
                <a:ext cx="5618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390A0B-0C10-4FA9-8F39-49D493209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09" y="5530663"/>
                <a:ext cx="5618044" cy="461665"/>
              </a:xfrm>
              <a:prstGeom prst="rect">
                <a:avLst/>
              </a:prstGeom>
              <a:blipFill>
                <a:blip r:embed="rId11"/>
                <a:stretch>
                  <a:fillRect l="-32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F4A6E269-26AF-43DB-AA93-0FCCA6D0F587}"/>
              </a:ext>
            </a:extLst>
          </p:cNvPr>
          <p:cNvSpPr/>
          <p:nvPr/>
        </p:nvSpPr>
        <p:spPr>
          <a:xfrm>
            <a:off x="5564027" y="6415033"/>
            <a:ext cx="284086" cy="26083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CB1F367-2B25-4E92-9ECD-F26993D47B87}"/>
              </a:ext>
            </a:extLst>
          </p:cNvPr>
          <p:cNvSpPr/>
          <p:nvPr/>
        </p:nvSpPr>
        <p:spPr>
          <a:xfrm>
            <a:off x="7769805" y="6398337"/>
            <a:ext cx="284086" cy="27753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0470204F-C3E8-430A-986B-4BA4265C4803}"/>
              </a:ext>
            </a:extLst>
          </p:cNvPr>
          <p:cNvSpPr/>
          <p:nvPr/>
        </p:nvSpPr>
        <p:spPr>
          <a:xfrm rot="5400000">
            <a:off x="5552549" y="5101002"/>
            <a:ext cx="237669" cy="203455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19CC28EE-B636-4491-9F7F-41DAF6F21DD0}"/>
              </a:ext>
            </a:extLst>
          </p:cNvPr>
          <p:cNvSpPr/>
          <p:nvPr/>
        </p:nvSpPr>
        <p:spPr>
          <a:xfrm rot="5400000">
            <a:off x="7793014" y="5152456"/>
            <a:ext cx="237669" cy="1931643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34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6D50FFD-BF5A-41FD-9258-BB7F4777E634}"/>
              </a:ext>
            </a:extLst>
          </p:cNvPr>
          <p:cNvSpPr/>
          <p:nvPr/>
        </p:nvSpPr>
        <p:spPr>
          <a:xfrm>
            <a:off x="5078027" y="4730095"/>
            <a:ext cx="284086" cy="26083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655B13-16C8-438E-A195-C1024F3C5353}"/>
                  </a:ext>
                </a:extLst>
              </p:cNvPr>
              <p:cNvSpPr txBox="1"/>
              <p:nvPr/>
            </p:nvSpPr>
            <p:spPr>
              <a:xfrm>
                <a:off x="1313895" y="79899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655B13-16C8-438E-A195-C1024F3C5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95" y="798990"/>
                <a:ext cx="1828800" cy="461665"/>
              </a:xfrm>
              <a:prstGeom prst="rect">
                <a:avLst/>
              </a:prstGeom>
              <a:blipFill>
                <a:blip r:embed="rId2"/>
                <a:stretch>
                  <a:fillRect l="-10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AFD72A-0B25-42F7-AE58-FE41057135A3}"/>
              </a:ext>
            </a:extLst>
          </p:cNvPr>
          <p:cNvCxnSpPr>
            <a:cxnSpLocks/>
          </p:cNvCxnSpPr>
          <p:nvPr/>
        </p:nvCxnSpPr>
        <p:spPr>
          <a:xfrm>
            <a:off x="3212925" y="1037414"/>
            <a:ext cx="7820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AF1374-F8C3-481C-9F8E-82DDCBD8E233}"/>
                  </a:ext>
                </a:extLst>
              </p:cNvPr>
              <p:cNvSpPr txBox="1"/>
              <p:nvPr/>
            </p:nvSpPr>
            <p:spPr>
              <a:xfrm>
                <a:off x="4765036" y="806581"/>
                <a:ext cx="15979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AF1374-F8C3-481C-9F8E-82DDCBD8E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036" y="806581"/>
                <a:ext cx="1597981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B9C154-ECA9-40B6-84E7-8A2D9D6E3246}"/>
                  </a:ext>
                </a:extLst>
              </p:cNvPr>
              <p:cNvSpPr txBox="1"/>
              <p:nvPr/>
            </p:nvSpPr>
            <p:spPr>
              <a:xfrm>
                <a:off x="1313895" y="1766656"/>
                <a:ext cx="57527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B9C154-ECA9-40B6-84E7-8A2D9D6E3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95" y="1766656"/>
                <a:ext cx="5752730" cy="461665"/>
              </a:xfrm>
              <a:prstGeom prst="rect">
                <a:avLst/>
              </a:prstGeom>
              <a:blipFill>
                <a:blip r:embed="rId4"/>
                <a:stretch>
                  <a:fillRect l="-31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368FDF-512D-48CB-B8ED-52AD763D382D}"/>
                  </a:ext>
                </a:extLst>
              </p:cNvPr>
              <p:cNvSpPr txBox="1"/>
              <p:nvPr/>
            </p:nvSpPr>
            <p:spPr>
              <a:xfrm>
                <a:off x="1313894" y="2661513"/>
                <a:ext cx="72353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368FDF-512D-48CB-B8ED-52AD763D3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94" y="2661513"/>
                <a:ext cx="7235301" cy="461665"/>
              </a:xfrm>
              <a:prstGeom prst="rect">
                <a:avLst/>
              </a:prstGeom>
              <a:blipFill>
                <a:blip r:embed="rId5"/>
                <a:stretch>
                  <a:fillRect l="-253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8BEEBA-094C-4632-A7FA-DE46E89FBADB}"/>
                  </a:ext>
                </a:extLst>
              </p:cNvPr>
              <p:cNvSpPr txBox="1"/>
              <p:nvPr/>
            </p:nvSpPr>
            <p:spPr>
              <a:xfrm>
                <a:off x="1313894" y="3660863"/>
                <a:ext cx="4048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8BEEBA-094C-4632-A7FA-DE46E89FB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94" y="3660863"/>
                <a:ext cx="4048219" cy="461665"/>
              </a:xfrm>
              <a:prstGeom prst="rect">
                <a:avLst/>
              </a:prstGeom>
              <a:blipFill>
                <a:blip r:embed="rId6"/>
                <a:stretch>
                  <a:fillRect l="-452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A306CB-68C0-43C1-919F-38AD65143A72}"/>
                  </a:ext>
                </a:extLst>
              </p:cNvPr>
              <p:cNvSpPr txBox="1"/>
              <p:nvPr/>
            </p:nvSpPr>
            <p:spPr>
              <a:xfrm>
                <a:off x="5706070" y="3660862"/>
                <a:ext cx="53266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; 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A306CB-68C0-43C1-919F-38AD65143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70" y="3660862"/>
                <a:ext cx="5326602" cy="461665"/>
              </a:xfrm>
              <a:prstGeom prst="rect">
                <a:avLst/>
              </a:prstGeom>
              <a:blipFill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FC7145-4DFE-4998-9A8C-12820C752FCE}"/>
                  </a:ext>
                </a:extLst>
              </p:cNvPr>
              <p:cNvSpPr txBox="1"/>
              <p:nvPr/>
            </p:nvSpPr>
            <p:spPr>
              <a:xfrm>
                <a:off x="1309454" y="4629680"/>
                <a:ext cx="36220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FC7145-4DFE-4998-9A8C-12820C752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454" y="4629680"/>
                <a:ext cx="3622090" cy="461665"/>
              </a:xfrm>
              <a:prstGeom prst="rect">
                <a:avLst/>
              </a:prstGeom>
              <a:blipFill>
                <a:blip r:embed="rId8"/>
                <a:stretch>
                  <a:fillRect l="-50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DC1E19-146A-4801-8E06-8A040F7AD1FB}"/>
                  </a:ext>
                </a:extLst>
              </p:cNvPr>
              <p:cNvSpPr txBox="1"/>
              <p:nvPr/>
            </p:nvSpPr>
            <p:spPr>
              <a:xfrm>
                <a:off x="1309454" y="5521863"/>
                <a:ext cx="25167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DC1E19-146A-4801-8E06-8A040F7AD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454" y="5521863"/>
                <a:ext cx="2516767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ED948504-8C08-4C9F-AB54-BEF4EA357246}"/>
              </a:ext>
            </a:extLst>
          </p:cNvPr>
          <p:cNvSpPr/>
          <p:nvPr/>
        </p:nvSpPr>
        <p:spPr>
          <a:xfrm>
            <a:off x="3814036" y="5606083"/>
            <a:ext cx="284086" cy="27753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A0C54D-805C-43E6-BDF0-F402167BE4B5}"/>
                  </a:ext>
                </a:extLst>
              </p:cNvPr>
              <p:cNvSpPr txBox="1"/>
              <p:nvPr/>
            </p:nvSpPr>
            <p:spPr>
              <a:xfrm>
                <a:off x="5696512" y="5514015"/>
                <a:ext cx="47947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A0C54D-805C-43E6-BDF0-F402167BE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512" y="5514015"/>
                <a:ext cx="4794735" cy="461665"/>
              </a:xfrm>
              <a:prstGeom prst="rect">
                <a:avLst/>
              </a:prstGeom>
              <a:blipFill>
                <a:blip r:embed="rId10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36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15328-65D5-4F2D-9586-F40CB260F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4327" y="937858"/>
                <a:ext cx="6006484" cy="107737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15328-65D5-4F2D-9586-F40CB260F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4327" y="937858"/>
                <a:ext cx="6006484" cy="107737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57F0BB-A106-427A-BD9D-86002F2BB15D}"/>
                  </a:ext>
                </a:extLst>
              </p:cNvPr>
              <p:cNvSpPr txBox="1"/>
              <p:nvPr/>
            </p:nvSpPr>
            <p:spPr>
              <a:xfrm>
                <a:off x="5266679" y="2367162"/>
                <a:ext cx="2237174" cy="818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57F0BB-A106-427A-BD9D-86002F2BB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679" y="2367162"/>
                <a:ext cx="2237174" cy="8181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2FF6B6-AABC-44BB-B135-29FB49176ABF}"/>
                  </a:ext>
                </a:extLst>
              </p:cNvPr>
              <p:cNvSpPr txBox="1"/>
              <p:nvPr/>
            </p:nvSpPr>
            <p:spPr>
              <a:xfrm>
                <a:off x="3696068" y="2367162"/>
                <a:ext cx="12939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2FF6B6-AABC-44BB-B135-29FB49176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068" y="2367162"/>
                <a:ext cx="1293921" cy="461665"/>
              </a:xfrm>
              <a:prstGeom prst="rect">
                <a:avLst/>
              </a:prstGeom>
              <a:blipFill>
                <a:blip r:embed="rId4"/>
                <a:stretch>
                  <a:fillRect l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ECB91A-1043-4379-8023-8D3E65D13D8F}"/>
              </a:ext>
            </a:extLst>
          </p:cNvPr>
          <p:cNvCxnSpPr>
            <a:cxnSpLocks/>
          </p:cNvCxnSpPr>
          <p:nvPr/>
        </p:nvCxnSpPr>
        <p:spPr>
          <a:xfrm>
            <a:off x="3529242" y="2925977"/>
            <a:ext cx="13131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A281A7-C436-47A1-A208-CCB0063D33FB}"/>
                  </a:ext>
                </a:extLst>
              </p:cNvPr>
              <p:cNvSpPr txBox="1"/>
              <p:nvPr/>
            </p:nvSpPr>
            <p:spPr>
              <a:xfrm>
                <a:off x="1458894" y="2419772"/>
                <a:ext cx="2237174" cy="818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A281A7-C436-47A1-A208-CCB0063D3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894" y="2419772"/>
                <a:ext cx="2237174" cy="8181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BE6622-FAF6-4873-8933-C01A45AEC669}"/>
                  </a:ext>
                </a:extLst>
              </p:cNvPr>
              <p:cNvSpPr txBox="1"/>
              <p:nvPr/>
            </p:nvSpPr>
            <p:spPr>
              <a:xfrm>
                <a:off x="1526959" y="3744086"/>
                <a:ext cx="3844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en-US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acc>
                        <m:accPr>
                          <m:chr m:val="̇"/>
                          <m:ctrlPr>
                            <a:rPr lang="en-US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BE6622-FAF6-4873-8933-C01A45AEC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959" y="3744086"/>
                <a:ext cx="3844031" cy="461665"/>
              </a:xfrm>
              <a:prstGeom prst="rect">
                <a:avLst/>
              </a:prstGeom>
              <a:blipFill>
                <a:blip r:embed="rId6"/>
                <a:stretch>
                  <a:fillRect l="-31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894AB4-1A9D-4546-BFD8-FACA8B531094}"/>
                  </a:ext>
                </a:extLst>
              </p:cNvPr>
              <p:cNvSpPr txBox="1"/>
              <p:nvPr/>
            </p:nvSpPr>
            <p:spPr>
              <a:xfrm>
                <a:off x="1586885" y="4608690"/>
                <a:ext cx="9596761" cy="51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dirty="0"/>
                  <a:t>جواب معادله دیفرانسیل زیر را بیابید؟ ( راهنمایی: از تغییر متغیر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fa-IR" sz="2400" dirty="0"/>
                  <a:t>  استفاده کنید)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894AB4-1A9D-4546-BFD8-FACA8B531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885" y="4608690"/>
                <a:ext cx="9596761" cy="512320"/>
              </a:xfrm>
              <a:prstGeom prst="rect">
                <a:avLst/>
              </a:prstGeom>
              <a:blipFill>
                <a:blip r:embed="rId7"/>
                <a:stretch>
                  <a:fillRect t="-1190" r="-95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4E7A8A-18D2-4D9D-877D-6FEB7A577AA4}"/>
                  </a:ext>
                </a:extLst>
              </p:cNvPr>
              <p:cNvSpPr txBox="1"/>
              <p:nvPr/>
            </p:nvSpPr>
            <p:spPr>
              <a:xfrm>
                <a:off x="1264327" y="5593659"/>
                <a:ext cx="3808520" cy="51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4E7A8A-18D2-4D9D-877D-6FEB7A577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327" y="5593659"/>
                <a:ext cx="3808520" cy="5123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853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E83FE8-B0B6-4BD0-B150-575200675589}"/>
                  </a:ext>
                </a:extLst>
              </p:cNvPr>
              <p:cNvSpPr txBox="1"/>
              <p:nvPr/>
            </p:nvSpPr>
            <p:spPr>
              <a:xfrm>
                <a:off x="2035196" y="1982314"/>
                <a:ext cx="5393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E83FE8-B0B6-4BD0-B150-575200675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196" y="1982314"/>
                <a:ext cx="539328" cy="461665"/>
              </a:xfrm>
              <a:prstGeom prst="rect">
                <a:avLst/>
              </a:prstGeom>
              <a:blipFill>
                <a:blip r:embed="rId2"/>
                <a:stretch>
                  <a:fillRect l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A29B34D2-4002-4A6F-9C3D-E81188031D76}"/>
              </a:ext>
            </a:extLst>
          </p:cNvPr>
          <p:cNvSpPr/>
          <p:nvPr/>
        </p:nvSpPr>
        <p:spPr>
          <a:xfrm>
            <a:off x="1447751" y="2082730"/>
            <a:ext cx="284086" cy="26083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AA638A-4D9A-485D-9E28-B86EEE47EFC7}"/>
              </a:ext>
            </a:extLst>
          </p:cNvPr>
          <p:cNvSpPr/>
          <p:nvPr/>
        </p:nvSpPr>
        <p:spPr>
          <a:xfrm>
            <a:off x="2735840" y="2082730"/>
            <a:ext cx="284086" cy="27753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9E10DE-E8D0-49A7-95B5-DEBA34969D4D}"/>
                  </a:ext>
                </a:extLst>
              </p:cNvPr>
              <p:cNvSpPr txBox="1"/>
              <p:nvPr/>
            </p:nvSpPr>
            <p:spPr>
              <a:xfrm>
                <a:off x="1447751" y="848899"/>
                <a:ext cx="82325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9E10DE-E8D0-49A7-95B5-DEBA34969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51" y="848899"/>
                <a:ext cx="823255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A5217E-FEE9-42A4-8175-BC137371133B}"/>
              </a:ext>
            </a:extLst>
          </p:cNvPr>
          <p:cNvCxnSpPr>
            <a:cxnSpLocks/>
          </p:cNvCxnSpPr>
          <p:nvPr/>
        </p:nvCxnSpPr>
        <p:spPr>
          <a:xfrm>
            <a:off x="3417111" y="2244777"/>
            <a:ext cx="7820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09BD13-A7EC-48C2-86DC-714F0293DEAC}"/>
                  </a:ext>
                </a:extLst>
              </p:cNvPr>
              <p:cNvSpPr txBox="1"/>
              <p:nvPr/>
            </p:nvSpPr>
            <p:spPr>
              <a:xfrm>
                <a:off x="4476403" y="1982312"/>
                <a:ext cx="2956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09BD13-A7EC-48C2-86DC-714F0293D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403" y="1982312"/>
                <a:ext cx="295626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EB2D71-BC65-432A-9776-FF6856C74CAE}"/>
              </a:ext>
            </a:extLst>
          </p:cNvPr>
          <p:cNvCxnSpPr>
            <a:cxnSpLocks/>
          </p:cNvCxnSpPr>
          <p:nvPr/>
        </p:nvCxnSpPr>
        <p:spPr>
          <a:xfrm>
            <a:off x="7716540" y="2213144"/>
            <a:ext cx="7820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A9EEEB-2DE5-4C8B-B7AE-0E602A20DA72}"/>
                  </a:ext>
                </a:extLst>
              </p:cNvPr>
              <p:cNvSpPr txBox="1"/>
              <p:nvPr/>
            </p:nvSpPr>
            <p:spPr>
              <a:xfrm>
                <a:off x="8893259" y="1898595"/>
                <a:ext cx="2956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A9EEEB-2DE5-4C8B-B7AE-0E602A20D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259" y="1898595"/>
                <a:ext cx="295626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7C1B62C-CE18-4759-BEB7-D3708876EF47}"/>
              </a:ext>
            </a:extLst>
          </p:cNvPr>
          <p:cNvSpPr txBox="1"/>
          <p:nvPr/>
        </p:nvSpPr>
        <p:spPr>
          <a:xfrm>
            <a:off x="6649374" y="2867138"/>
            <a:ext cx="482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/>
              <a:t>معادله‌ی کوشی-اویلر در حالت غیر همگن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864059-7229-4169-BB8D-DE07D97F9C0E}"/>
                  </a:ext>
                </a:extLst>
              </p:cNvPr>
              <p:cNvSpPr txBox="1"/>
              <p:nvPr/>
            </p:nvSpPr>
            <p:spPr>
              <a:xfrm>
                <a:off x="1447751" y="3429000"/>
                <a:ext cx="3719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864059-7229-4169-BB8D-DE07D97F9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51" y="3429000"/>
                <a:ext cx="3719053" cy="461665"/>
              </a:xfrm>
              <a:prstGeom prst="rect">
                <a:avLst/>
              </a:prstGeom>
              <a:blipFill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1FC29A-5FA5-4204-85B0-3DEAAF4C8FA1}"/>
                  </a:ext>
                </a:extLst>
              </p:cNvPr>
              <p:cNvSpPr txBox="1"/>
              <p:nvPr/>
            </p:nvSpPr>
            <p:spPr>
              <a:xfrm>
                <a:off x="5564027" y="3428999"/>
                <a:ext cx="1402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1FC29A-5FA5-4204-85B0-3DEAAF4C8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027" y="3428999"/>
                <a:ext cx="140267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41A166-F4EF-42C9-8757-0E12756ECADB}"/>
                  </a:ext>
                </a:extLst>
              </p:cNvPr>
              <p:cNvSpPr txBox="1"/>
              <p:nvPr/>
            </p:nvSpPr>
            <p:spPr>
              <a:xfrm>
                <a:off x="1447751" y="4444734"/>
                <a:ext cx="34845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acc>
                        <m:accPr>
                          <m:chr m:val="̈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𝑐𝑦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41A166-F4EF-42C9-8757-0E12756EC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51" y="4444734"/>
                <a:ext cx="3484581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C4AD12-B687-40C2-9658-B9467E33A0B6}"/>
                  </a:ext>
                </a:extLst>
              </p:cNvPr>
              <p:cNvSpPr txBox="1"/>
              <p:nvPr/>
            </p:nvSpPr>
            <p:spPr>
              <a:xfrm>
                <a:off x="1447751" y="5460468"/>
                <a:ext cx="7243488" cy="818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C4AD12-B687-40C2-9658-B9467E33A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51" y="5460468"/>
                <a:ext cx="7243488" cy="8181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15FB38-43BC-4CA0-A801-271172B4A654}"/>
                  </a:ext>
                </a:extLst>
              </p:cNvPr>
              <p:cNvSpPr txBox="1"/>
              <p:nvPr/>
            </p:nvSpPr>
            <p:spPr>
              <a:xfrm>
                <a:off x="5954535" y="4178834"/>
                <a:ext cx="2166151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15FB38-43BC-4CA0-A801-271172B4A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535" y="4178834"/>
                <a:ext cx="2166151" cy="7936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C92754-487D-4E28-975E-86867CC122AE}"/>
                  </a:ext>
                </a:extLst>
              </p:cNvPr>
              <p:cNvSpPr txBox="1"/>
              <p:nvPr/>
            </p:nvSpPr>
            <p:spPr>
              <a:xfrm>
                <a:off x="7965542" y="4344810"/>
                <a:ext cx="18554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𝑥𝑑𝑧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C92754-487D-4E28-975E-86867CC12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542" y="4344810"/>
                <a:ext cx="1855433" cy="461665"/>
              </a:xfrm>
              <a:prstGeom prst="rect">
                <a:avLst/>
              </a:prstGeom>
              <a:blipFill>
                <a:blip r:embed="rId11"/>
                <a:stretch>
                  <a:fillRect l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743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DF5BC5-D5A3-4042-A9BC-214D9C95F6FD}"/>
                  </a:ext>
                </a:extLst>
              </p:cNvPr>
              <p:cNvSpPr txBox="1"/>
              <p:nvPr/>
            </p:nvSpPr>
            <p:spPr>
              <a:xfrm>
                <a:off x="1614462" y="821172"/>
                <a:ext cx="7482191" cy="929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̇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̈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DF5BC5-D5A3-4042-A9BC-214D9C95F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62" y="821172"/>
                <a:ext cx="7482191" cy="9296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C35752AA-A5E0-4F5B-8DB4-D713786249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4462" y="3765552"/>
                <a:ext cx="3531629" cy="4670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acc>
                        <m:accPr>
                          <m:chr m:val="̈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C35752AA-A5E0-4F5B-8DB4-D71378624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62" y="3765552"/>
                <a:ext cx="3531629" cy="467081"/>
              </a:xfrm>
              <a:prstGeom prst="rect">
                <a:avLst/>
              </a:prstGeom>
              <a:blipFill>
                <a:blip r:embed="rId3"/>
                <a:stretch>
                  <a:fillRect t="-1316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5C9215-17DD-4FC4-B633-D2E25044C9A9}"/>
                  </a:ext>
                </a:extLst>
              </p:cNvPr>
              <p:cNvSpPr txBox="1"/>
              <p:nvPr/>
            </p:nvSpPr>
            <p:spPr>
              <a:xfrm>
                <a:off x="3094556" y="2273278"/>
                <a:ext cx="609452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acc>
                            <m:accPr>
                              <m:chr m:val="̈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acc>
                            <m:accPr>
                              <m:chr m:val="̇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acc>
                            <m:accPr>
                              <m:chr m:val="̇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𝑐𝑦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5C9215-17DD-4FC4-B633-D2E25044C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556" y="2273278"/>
                <a:ext cx="6094520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880681-FB61-45AB-9774-89632CAEB775}"/>
              </a:ext>
            </a:extLst>
          </p:cNvPr>
          <p:cNvCxnSpPr>
            <a:cxnSpLocks/>
          </p:cNvCxnSpPr>
          <p:nvPr/>
        </p:nvCxnSpPr>
        <p:spPr>
          <a:xfrm>
            <a:off x="1792016" y="2750803"/>
            <a:ext cx="7820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A0E5E8-D966-4845-B4D3-1ADB006370A2}"/>
              </a:ext>
            </a:extLst>
          </p:cNvPr>
          <p:cNvCxnSpPr>
            <a:cxnSpLocks/>
          </p:cNvCxnSpPr>
          <p:nvPr/>
        </p:nvCxnSpPr>
        <p:spPr>
          <a:xfrm>
            <a:off x="5355557" y="3981543"/>
            <a:ext cx="7820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2">
                <a:extLst>
                  <a:ext uri="{FF2B5EF4-FFF2-40B4-BE49-F238E27FC236}">
                    <a16:creationId xmlns:a16="http://schemas.microsoft.com/office/drawing/2014/main" id="{4E2A7C2C-82A2-4FB0-8718-1FCA079CB5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32582" y="3765552"/>
                <a:ext cx="3531629" cy="4670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acc>
                        <m:accPr>
                          <m:chr m:val="̈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Subtitle 2">
                <a:extLst>
                  <a:ext uri="{FF2B5EF4-FFF2-40B4-BE49-F238E27FC236}">
                    <a16:creationId xmlns:a16="http://schemas.microsoft.com/office/drawing/2014/main" id="{4E2A7C2C-82A2-4FB0-8718-1FCA079CB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582" y="3765552"/>
                <a:ext cx="3531629" cy="467081"/>
              </a:xfrm>
              <a:prstGeom prst="rect">
                <a:avLst/>
              </a:prstGeom>
              <a:blipFill>
                <a:blip r:embed="rId5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AC7AF1DD-512C-4E3F-A634-6B0989D0FEA9}"/>
              </a:ext>
            </a:extLst>
          </p:cNvPr>
          <p:cNvSpPr/>
          <p:nvPr/>
        </p:nvSpPr>
        <p:spPr>
          <a:xfrm>
            <a:off x="1055170" y="4757767"/>
            <a:ext cx="710213" cy="69921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D7E084-A3E6-4515-BD0A-F34BC2EC7C75}"/>
                  </a:ext>
                </a:extLst>
              </p:cNvPr>
              <p:cNvSpPr txBox="1"/>
              <p:nvPr/>
            </p:nvSpPr>
            <p:spPr>
              <a:xfrm>
                <a:off x="2316590" y="4876539"/>
                <a:ext cx="4075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D7E084-A3E6-4515-BD0A-F34BC2EC7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590" y="4876539"/>
                <a:ext cx="4075332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4726EA-993A-483A-9407-6C5F8DD371D5}"/>
                  </a:ext>
                </a:extLst>
              </p:cNvPr>
              <p:cNvSpPr txBox="1"/>
              <p:nvPr/>
            </p:nvSpPr>
            <p:spPr>
              <a:xfrm>
                <a:off x="1415110" y="5836377"/>
                <a:ext cx="1535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4726EA-993A-483A-9407-6C5F8DD37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110" y="5836377"/>
                <a:ext cx="153583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2ABFBE-4D3F-43F0-8B7D-7D0BF47DCD96}"/>
              </a:ext>
            </a:extLst>
          </p:cNvPr>
          <p:cNvCxnSpPr>
            <a:cxnSpLocks/>
          </p:cNvCxnSpPr>
          <p:nvPr/>
        </p:nvCxnSpPr>
        <p:spPr>
          <a:xfrm>
            <a:off x="3173129" y="6140296"/>
            <a:ext cx="7820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FC412E-B258-4CF9-BEB3-9297BE1CEE4B}"/>
                  </a:ext>
                </a:extLst>
              </p:cNvPr>
              <p:cNvSpPr txBox="1"/>
              <p:nvPr/>
            </p:nvSpPr>
            <p:spPr>
              <a:xfrm>
                <a:off x="4731798" y="5836376"/>
                <a:ext cx="38972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,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FC412E-B258-4CF9-BEB3-9297BE1CE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798" y="5836376"/>
                <a:ext cx="389729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084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57CD5B-06D0-44BC-9D29-87E117CB5595}"/>
                  </a:ext>
                </a:extLst>
              </p:cNvPr>
              <p:cNvSpPr txBox="1"/>
              <p:nvPr/>
            </p:nvSpPr>
            <p:spPr>
              <a:xfrm>
                <a:off x="1544713" y="2140885"/>
                <a:ext cx="5386739" cy="929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𝑑𝑥𝑑𝑧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57CD5B-06D0-44BC-9D29-87E117CB5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13" y="2140885"/>
                <a:ext cx="5386739" cy="9296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4A7FBC-85E0-4EF4-A686-1D73145BA492}"/>
                  </a:ext>
                </a:extLst>
              </p:cNvPr>
              <p:cNvSpPr txBox="1"/>
              <p:nvPr/>
            </p:nvSpPr>
            <p:spPr>
              <a:xfrm>
                <a:off x="1544713" y="807868"/>
                <a:ext cx="5823751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4A7FBC-85E0-4EF4-A686-1D73145BA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13" y="807868"/>
                <a:ext cx="5823751" cy="793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C97791-13D0-4BB2-9494-88CBA122CF38}"/>
                  </a:ext>
                </a:extLst>
              </p:cNvPr>
              <p:cNvSpPr txBox="1"/>
              <p:nvPr/>
            </p:nvSpPr>
            <p:spPr>
              <a:xfrm>
                <a:off x="7090299" y="807868"/>
                <a:ext cx="1526960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C97791-13D0-4BB2-9494-88CBA122C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299" y="807868"/>
                <a:ext cx="1526960" cy="793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46E438-ABC2-484A-B85F-6443BA83217F}"/>
                  </a:ext>
                </a:extLst>
              </p:cNvPr>
              <p:cNvSpPr txBox="1"/>
              <p:nvPr/>
            </p:nvSpPr>
            <p:spPr>
              <a:xfrm>
                <a:off x="8871751" y="973842"/>
                <a:ext cx="16897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𝑥𝑑𝑧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46E438-ABC2-484A-B85F-6443BA832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751" y="973842"/>
                <a:ext cx="1689717" cy="461665"/>
              </a:xfrm>
              <a:prstGeom prst="rect">
                <a:avLst/>
              </a:prstGeom>
              <a:blipFill>
                <a:blip r:embed="rId5"/>
                <a:stretch>
                  <a:fillRect l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25A461-ADEF-4388-8E8F-68958D7B958E}"/>
                  </a:ext>
                </a:extLst>
              </p:cNvPr>
              <p:cNvSpPr txBox="1"/>
              <p:nvPr/>
            </p:nvSpPr>
            <p:spPr>
              <a:xfrm>
                <a:off x="1544712" y="3609965"/>
                <a:ext cx="6267638" cy="833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𝑥𝑑𝑧𝑑𝑧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25A461-ADEF-4388-8E8F-68958D7B9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12" y="3609965"/>
                <a:ext cx="6267638" cy="8334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B134CA-8672-472A-A4BB-1C665EEC67A7}"/>
                  </a:ext>
                </a:extLst>
              </p:cNvPr>
              <p:cNvSpPr txBox="1"/>
              <p:nvPr/>
            </p:nvSpPr>
            <p:spPr>
              <a:xfrm>
                <a:off x="1544712" y="4963343"/>
                <a:ext cx="5690590" cy="929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B134CA-8672-472A-A4BB-1C665EEC6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12" y="4963343"/>
                <a:ext cx="5690590" cy="9296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848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B1BA79-A423-4E7D-A839-DA113E731005}"/>
                  </a:ext>
                </a:extLst>
              </p:cNvPr>
              <p:cNvSpPr txBox="1"/>
              <p:nvPr/>
            </p:nvSpPr>
            <p:spPr>
              <a:xfrm>
                <a:off x="1615733" y="932882"/>
                <a:ext cx="7013362" cy="929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B1BA79-A423-4E7D-A839-DA113E731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733" y="932882"/>
                <a:ext cx="7013362" cy="9296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D3D888-D751-40D5-BE9F-63EA5C1EAE30}"/>
                  </a:ext>
                </a:extLst>
              </p:cNvPr>
              <p:cNvSpPr txBox="1"/>
              <p:nvPr/>
            </p:nvSpPr>
            <p:spPr>
              <a:xfrm>
                <a:off x="1615732" y="2319278"/>
                <a:ext cx="5175685" cy="83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D3D888-D751-40D5-BE9F-63EA5C1EA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732" y="2319278"/>
                <a:ext cx="5175685" cy="8334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F09FB7-63D7-462E-8673-946DAC600863}"/>
                  </a:ext>
                </a:extLst>
              </p:cNvPr>
              <p:cNvSpPr txBox="1"/>
              <p:nvPr/>
            </p:nvSpPr>
            <p:spPr>
              <a:xfrm>
                <a:off x="1615733" y="3609429"/>
                <a:ext cx="3213720" cy="83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F09FB7-63D7-462E-8673-946DAC600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733" y="3609429"/>
                <a:ext cx="3213720" cy="8334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8074CF-A432-4A32-AC8A-A45DF1678095}"/>
              </a:ext>
            </a:extLst>
          </p:cNvPr>
          <p:cNvCxnSpPr>
            <a:cxnSpLocks/>
          </p:cNvCxnSpPr>
          <p:nvPr/>
        </p:nvCxnSpPr>
        <p:spPr>
          <a:xfrm>
            <a:off x="1804489" y="5410848"/>
            <a:ext cx="7820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21CCDA-FA1D-450B-B4E4-1504B1D2E7D9}"/>
                  </a:ext>
                </a:extLst>
              </p:cNvPr>
              <p:cNvSpPr txBox="1"/>
              <p:nvPr/>
            </p:nvSpPr>
            <p:spPr>
              <a:xfrm>
                <a:off x="3036162" y="4899580"/>
                <a:ext cx="5175685" cy="83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21CCDA-FA1D-450B-B4E4-1504B1D2E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162" y="4899580"/>
                <a:ext cx="5175685" cy="8334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957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E4835A-9FA3-4596-BA31-FA21DCB5AB94}"/>
                  </a:ext>
                </a:extLst>
              </p:cNvPr>
              <p:cNvSpPr txBox="1"/>
              <p:nvPr/>
            </p:nvSpPr>
            <p:spPr>
              <a:xfrm>
                <a:off x="1544714" y="932156"/>
                <a:ext cx="3595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E4835A-9FA3-4596-BA31-FA21DCB5A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14" y="932156"/>
                <a:ext cx="3595456" cy="461665"/>
              </a:xfrm>
              <a:prstGeom prst="rect">
                <a:avLst/>
              </a:prstGeom>
              <a:blipFill>
                <a:blip r:embed="rId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F02C4B-46F5-478C-811B-A6BCE77B4744}"/>
                  </a:ext>
                </a:extLst>
              </p:cNvPr>
              <p:cNvSpPr txBox="1"/>
              <p:nvPr/>
            </p:nvSpPr>
            <p:spPr>
              <a:xfrm>
                <a:off x="1544715" y="2710649"/>
                <a:ext cx="5175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F02C4B-46F5-478C-811B-A6BCE77B4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15" y="2710649"/>
                <a:ext cx="5175682" cy="461665"/>
              </a:xfrm>
              <a:prstGeom prst="rect">
                <a:avLst/>
              </a:prstGeom>
              <a:blipFill>
                <a:blip r:embed="rId3"/>
                <a:stretch>
                  <a:fillRect l="-353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E8FAAC-6ECB-42AA-A1B1-9C9EC8126A9C}"/>
                  </a:ext>
                </a:extLst>
              </p:cNvPr>
              <p:cNvSpPr txBox="1"/>
              <p:nvPr/>
            </p:nvSpPr>
            <p:spPr>
              <a:xfrm>
                <a:off x="1544714" y="1777014"/>
                <a:ext cx="6578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E8FAAC-6ECB-42AA-A1B1-9C9EC8126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14" y="1777014"/>
                <a:ext cx="6578353" cy="461665"/>
              </a:xfrm>
              <a:prstGeom prst="rect">
                <a:avLst/>
              </a:prstGeom>
              <a:blipFill>
                <a:blip r:embed="rId4"/>
                <a:stretch>
                  <a:fillRect l="-741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438BE1-CF97-49BB-9235-D06DA2F99701}"/>
                  </a:ext>
                </a:extLst>
              </p:cNvPr>
              <p:cNvSpPr txBox="1"/>
              <p:nvPr/>
            </p:nvSpPr>
            <p:spPr>
              <a:xfrm>
                <a:off x="1544714" y="3644284"/>
                <a:ext cx="5175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438BE1-CF97-49BB-9235-D06DA2F99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14" y="3644284"/>
                <a:ext cx="5175682" cy="461665"/>
              </a:xfrm>
              <a:prstGeom prst="rect">
                <a:avLst/>
              </a:prstGeom>
              <a:blipFill>
                <a:blip r:embed="rId5"/>
                <a:stretch>
                  <a:fillRect l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3D1391-1BD2-4761-AC08-3986791152CA}"/>
                  </a:ext>
                </a:extLst>
              </p:cNvPr>
              <p:cNvSpPr txBox="1"/>
              <p:nvPr/>
            </p:nvSpPr>
            <p:spPr>
              <a:xfrm>
                <a:off x="1544714" y="4577919"/>
                <a:ext cx="36664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3D1391-1BD2-4761-AC08-398679115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14" y="4577919"/>
                <a:ext cx="3666478" cy="461665"/>
              </a:xfrm>
              <a:prstGeom prst="rect">
                <a:avLst/>
              </a:prstGeom>
              <a:blipFill>
                <a:blip r:embed="rId6"/>
                <a:stretch>
                  <a:fillRect l="-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84B581-5ECB-45B6-BCA4-376048D7A858}"/>
                  </a:ext>
                </a:extLst>
              </p:cNvPr>
              <p:cNvSpPr txBox="1"/>
              <p:nvPr/>
            </p:nvSpPr>
            <p:spPr>
              <a:xfrm>
                <a:off x="1544714" y="5428668"/>
                <a:ext cx="44477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84B581-5ECB-45B6-BCA4-376048D7A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14" y="5428668"/>
                <a:ext cx="4447713" cy="461665"/>
              </a:xfrm>
              <a:prstGeom prst="rect">
                <a:avLst/>
              </a:prstGeom>
              <a:blipFill>
                <a:blip r:embed="rId7"/>
                <a:stretch>
                  <a:fillRect l="-411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C304AC-FA94-4921-BA11-BC624156A3BC}"/>
                  </a:ext>
                </a:extLst>
              </p:cNvPr>
              <p:cNvSpPr txBox="1"/>
              <p:nvPr/>
            </p:nvSpPr>
            <p:spPr>
              <a:xfrm>
                <a:off x="9259409" y="3555534"/>
                <a:ext cx="15979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C304AC-FA94-4921-BA11-BC624156A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409" y="3555534"/>
                <a:ext cx="159798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9CB745-A65E-44D9-9F93-02E3CA1ADFAE}"/>
                  </a:ext>
                </a:extLst>
              </p:cNvPr>
              <p:cNvSpPr txBox="1"/>
              <p:nvPr/>
            </p:nvSpPr>
            <p:spPr>
              <a:xfrm>
                <a:off x="9259409" y="4243527"/>
                <a:ext cx="16601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9CB745-A65E-44D9-9F93-02E3CA1AD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409" y="4243527"/>
                <a:ext cx="166012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716CC8-1F1E-47BD-A96F-73777CD1C23C}"/>
                  </a:ext>
                </a:extLst>
              </p:cNvPr>
              <p:cNvSpPr txBox="1"/>
              <p:nvPr/>
            </p:nvSpPr>
            <p:spPr>
              <a:xfrm>
                <a:off x="9259410" y="4931520"/>
                <a:ext cx="16601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716CC8-1F1E-47BD-A96F-73777CD1C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410" y="4931520"/>
                <a:ext cx="166012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512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9FC1A36-E898-4614-B1EB-66939785B09E}"/>
              </a:ext>
            </a:extLst>
          </p:cNvPr>
          <p:cNvSpPr/>
          <p:nvPr/>
        </p:nvSpPr>
        <p:spPr>
          <a:xfrm>
            <a:off x="1365888" y="718427"/>
            <a:ext cx="710213" cy="69921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9BE610-8CA3-4872-979F-74AA9FDEA8D2}"/>
                  </a:ext>
                </a:extLst>
              </p:cNvPr>
              <p:cNvSpPr txBox="1"/>
              <p:nvPr/>
            </p:nvSpPr>
            <p:spPr>
              <a:xfrm>
                <a:off x="2796467" y="837199"/>
                <a:ext cx="60989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9BE610-8CA3-4872-979F-74AA9FDEA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467" y="837199"/>
                <a:ext cx="6098959" cy="461665"/>
              </a:xfrm>
              <a:prstGeom prst="rect">
                <a:avLst/>
              </a:prstGeom>
              <a:blipFill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A89152-BBC7-4799-AC1B-5C519A82861C}"/>
                  </a:ext>
                </a:extLst>
              </p:cNvPr>
              <p:cNvSpPr txBox="1"/>
              <p:nvPr/>
            </p:nvSpPr>
            <p:spPr>
              <a:xfrm>
                <a:off x="8558075" y="837199"/>
                <a:ext cx="15802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A89152-BBC7-4799-AC1B-5C519A828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075" y="837199"/>
                <a:ext cx="158022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C16BC1-A570-4235-AAE3-F770E94E6A49}"/>
                  </a:ext>
                </a:extLst>
              </p:cNvPr>
              <p:cNvSpPr txBox="1"/>
              <p:nvPr/>
            </p:nvSpPr>
            <p:spPr>
              <a:xfrm>
                <a:off x="1720994" y="1731145"/>
                <a:ext cx="44654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C16BC1-A570-4235-AAE3-F770E94E6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994" y="1731145"/>
                <a:ext cx="4465468" cy="461665"/>
              </a:xfrm>
              <a:prstGeom prst="rect">
                <a:avLst/>
              </a:prstGeom>
              <a:blipFill>
                <a:blip r:embed="rId4"/>
                <a:stretch>
                  <a:fillRect l="-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9A00F6-9609-4DF6-B241-33E1253367D2}"/>
                  </a:ext>
                </a:extLst>
              </p:cNvPr>
              <p:cNvSpPr txBox="1"/>
              <p:nvPr/>
            </p:nvSpPr>
            <p:spPr>
              <a:xfrm>
                <a:off x="1720994" y="2625091"/>
                <a:ext cx="40393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9A00F6-9609-4DF6-B241-33E125336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994" y="2625091"/>
                <a:ext cx="4039340" cy="461665"/>
              </a:xfrm>
              <a:prstGeom prst="rect">
                <a:avLst/>
              </a:prstGeom>
              <a:blipFill>
                <a:blip r:embed="rId5"/>
                <a:stretch>
                  <a:fillRect l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9B5241-4D7D-4116-9E91-E1C252AFE1D0}"/>
              </a:ext>
            </a:extLst>
          </p:cNvPr>
          <p:cNvCxnSpPr>
            <a:cxnSpLocks/>
          </p:cNvCxnSpPr>
          <p:nvPr/>
        </p:nvCxnSpPr>
        <p:spPr>
          <a:xfrm>
            <a:off x="5404436" y="2854079"/>
            <a:ext cx="7820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2">
                <a:extLst>
                  <a:ext uri="{FF2B5EF4-FFF2-40B4-BE49-F238E27FC236}">
                    <a16:creationId xmlns:a16="http://schemas.microsoft.com/office/drawing/2014/main" id="{A82B14A5-4045-4D9D-9DA2-82C121A3FB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14431" y="2619675"/>
                <a:ext cx="3531629" cy="4670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Subtitle 2">
                <a:extLst>
                  <a:ext uri="{FF2B5EF4-FFF2-40B4-BE49-F238E27FC236}">
                    <a16:creationId xmlns:a16="http://schemas.microsoft.com/office/drawing/2014/main" id="{A82B14A5-4045-4D9D-9DA2-82C121A3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431" y="2619675"/>
                <a:ext cx="3531629" cy="467081"/>
              </a:xfrm>
              <a:prstGeom prst="rect">
                <a:avLst/>
              </a:prstGeom>
              <a:blipFill>
                <a:blip r:embed="rId6"/>
                <a:stretch>
                  <a:fillRect l="-517" t="-1316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605ECC-2E0A-46FD-8EB8-B2B065F96358}"/>
                  </a:ext>
                </a:extLst>
              </p:cNvPr>
              <p:cNvSpPr txBox="1"/>
              <p:nvPr/>
            </p:nvSpPr>
            <p:spPr>
              <a:xfrm>
                <a:off x="4178424" y="4264158"/>
                <a:ext cx="69778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dirty="0"/>
                  <a:t>در آخر حواسمان باشد که تغییر متغیر را از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fa-IR" sz="2400" dirty="0"/>
                  <a:t>  به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sz="2400" dirty="0"/>
                  <a:t>  برگردانیم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605ECC-2E0A-46FD-8EB8-B2B065F96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424" y="4264158"/>
                <a:ext cx="6977848" cy="461665"/>
              </a:xfrm>
              <a:prstGeom prst="rect">
                <a:avLst/>
              </a:prstGeom>
              <a:blipFill>
                <a:blip r:embed="rId7"/>
                <a:stretch>
                  <a:fillRect t="-12000" r="-139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0C3F0B-F091-4315-B5B6-2146F487D3E8}"/>
                  </a:ext>
                </a:extLst>
              </p:cNvPr>
              <p:cNvSpPr txBox="1"/>
              <p:nvPr/>
            </p:nvSpPr>
            <p:spPr>
              <a:xfrm>
                <a:off x="1720994" y="3545774"/>
                <a:ext cx="3175041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0C3F0B-F091-4315-B5B6-2146F487D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994" y="3545774"/>
                <a:ext cx="3175041" cy="490199"/>
              </a:xfrm>
              <a:prstGeom prst="rect">
                <a:avLst/>
              </a:prstGeom>
              <a:blipFill>
                <a:blip r:embed="rId8"/>
                <a:stretch>
                  <a:fillRect l="-576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2">
                <a:extLst>
                  <a:ext uri="{FF2B5EF4-FFF2-40B4-BE49-F238E27FC236}">
                    <a16:creationId xmlns:a16="http://schemas.microsoft.com/office/drawing/2014/main" id="{911183C6-E049-490F-BC7B-6CDD381E45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0994" y="5158104"/>
                <a:ext cx="3175041" cy="6898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:     </m:t>
                      </m:r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Subtitle 2">
                <a:extLst>
                  <a:ext uri="{FF2B5EF4-FFF2-40B4-BE49-F238E27FC236}">
                    <a16:creationId xmlns:a16="http://schemas.microsoft.com/office/drawing/2014/main" id="{911183C6-E049-490F-BC7B-6CDD381E4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994" y="5158104"/>
                <a:ext cx="3175041" cy="689851"/>
              </a:xfrm>
              <a:prstGeom prst="rect">
                <a:avLst/>
              </a:prstGeom>
              <a:blipFill>
                <a:blip r:embed="rId9"/>
                <a:stretch>
                  <a:fillRect l="-576" t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B1739F-38D2-47F1-8D29-CC1012BC6DDE}"/>
              </a:ext>
            </a:extLst>
          </p:cNvPr>
          <p:cNvCxnSpPr>
            <a:cxnSpLocks/>
          </p:cNvCxnSpPr>
          <p:nvPr/>
        </p:nvCxnSpPr>
        <p:spPr>
          <a:xfrm>
            <a:off x="5280354" y="5367940"/>
            <a:ext cx="7820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E9D246-50B3-41E0-8EDB-9B120315D46E}"/>
                  </a:ext>
                </a:extLst>
              </p:cNvPr>
              <p:cNvSpPr txBox="1"/>
              <p:nvPr/>
            </p:nvSpPr>
            <p:spPr>
              <a:xfrm>
                <a:off x="6495321" y="5041364"/>
                <a:ext cx="3057052" cy="518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E9D246-50B3-41E0-8EDB-9B120315D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321" y="5041364"/>
                <a:ext cx="3057052" cy="5181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829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A8715A-04B0-4977-BDA9-082B5B0D08E2}"/>
                  </a:ext>
                </a:extLst>
              </p:cNvPr>
              <p:cNvSpPr txBox="1"/>
              <p:nvPr/>
            </p:nvSpPr>
            <p:spPr>
              <a:xfrm>
                <a:off x="2724171" y="896644"/>
                <a:ext cx="29930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A8715A-04B0-4977-BDA9-082B5B0D0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171" y="896644"/>
                <a:ext cx="2993049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EF3ABB3-1BA0-4B44-8532-CB41FF8BF20F}"/>
              </a:ext>
            </a:extLst>
          </p:cNvPr>
          <p:cNvCxnSpPr>
            <a:cxnSpLocks/>
          </p:cNvCxnSpPr>
          <p:nvPr/>
        </p:nvCxnSpPr>
        <p:spPr>
          <a:xfrm>
            <a:off x="1578366" y="1127475"/>
            <a:ext cx="7820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94D502-0710-4716-982C-A067721A34D2}"/>
                  </a:ext>
                </a:extLst>
              </p:cNvPr>
              <p:cNvSpPr txBox="1"/>
              <p:nvPr/>
            </p:nvSpPr>
            <p:spPr>
              <a:xfrm>
                <a:off x="6298501" y="896643"/>
                <a:ext cx="31693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,  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94D502-0710-4716-982C-A067721A3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501" y="896643"/>
                <a:ext cx="3169328" cy="461665"/>
              </a:xfrm>
              <a:prstGeom prst="rect">
                <a:avLst/>
              </a:prstGeom>
              <a:blipFill>
                <a:blip r:embed="rId3"/>
                <a:stretch>
                  <a:fillRect l="-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73E708-4C82-412B-9CE8-E0813B35B903}"/>
                  </a:ext>
                </a:extLst>
              </p:cNvPr>
              <p:cNvSpPr txBox="1"/>
              <p:nvPr/>
            </p:nvSpPr>
            <p:spPr>
              <a:xfrm>
                <a:off x="1578366" y="1811045"/>
                <a:ext cx="31693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73E708-4C82-412B-9CE8-E0813B35B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366" y="1811045"/>
                <a:ext cx="3169328" cy="461665"/>
              </a:xfrm>
              <a:prstGeom prst="rect">
                <a:avLst/>
              </a:prstGeom>
              <a:blipFill>
                <a:blip r:embed="rId4"/>
                <a:stretch>
                  <a:fillRect l="-57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273123-9B50-4EC2-8453-EA1EFF7CF23D}"/>
                  </a:ext>
                </a:extLst>
              </p:cNvPr>
              <p:cNvSpPr txBox="1"/>
              <p:nvPr/>
            </p:nvSpPr>
            <p:spPr>
              <a:xfrm>
                <a:off x="1578366" y="2705857"/>
                <a:ext cx="3668337" cy="500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273123-9B50-4EC2-8453-EA1EFF7CF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366" y="2705857"/>
                <a:ext cx="3668337" cy="500843"/>
              </a:xfrm>
              <a:prstGeom prst="rect">
                <a:avLst/>
              </a:prstGeom>
              <a:blipFill>
                <a:blip r:embed="rId5"/>
                <a:stretch>
                  <a:fillRect l="-498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9563F4-7010-4522-9C38-D134F21BA7F5}"/>
                  </a:ext>
                </a:extLst>
              </p:cNvPr>
              <p:cNvSpPr txBox="1"/>
              <p:nvPr/>
            </p:nvSpPr>
            <p:spPr>
              <a:xfrm>
                <a:off x="7294858" y="2288276"/>
                <a:ext cx="9084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9563F4-7010-4522-9C38-D134F21BA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858" y="2288276"/>
                <a:ext cx="908482" cy="461665"/>
              </a:xfrm>
              <a:prstGeom prst="rect">
                <a:avLst/>
              </a:prstGeom>
              <a:blipFill>
                <a:blip r:embed="rId6"/>
                <a:stretch>
                  <a:fillRect l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047BF8-220A-4C84-A632-70F7DAC94FEA}"/>
              </a:ext>
            </a:extLst>
          </p:cNvPr>
          <p:cNvCxnSpPr>
            <a:cxnSpLocks/>
          </p:cNvCxnSpPr>
          <p:nvPr/>
        </p:nvCxnSpPr>
        <p:spPr>
          <a:xfrm>
            <a:off x="8495007" y="2510588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D135C9-B84D-40B0-9412-179185369C15}"/>
              </a:ext>
            </a:extLst>
          </p:cNvPr>
          <p:cNvCxnSpPr>
            <a:cxnSpLocks/>
          </p:cNvCxnSpPr>
          <p:nvPr/>
        </p:nvCxnSpPr>
        <p:spPr>
          <a:xfrm>
            <a:off x="6219180" y="2563794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A50141-E7A3-4251-858E-9BF518A48A55}"/>
                  </a:ext>
                </a:extLst>
              </p:cNvPr>
              <p:cNvSpPr txBox="1"/>
              <p:nvPr/>
            </p:nvSpPr>
            <p:spPr>
              <a:xfrm>
                <a:off x="5591085" y="2302542"/>
                <a:ext cx="5433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A50141-E7A3-4251-858E-9BF518A48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085" y="2302542"/>
                <a:ext cx="54338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1EB8BE-F88C-487F-8F78-391ABE36ACFF}"/>
                  </a:ext>
                </a:extLst>
              </p:cNvPr>
              <p:cNvSpPr txBox="1"/>
              <p:nvPr/>
            </p:nvSpPr>
            <p:spPr>
              <a:xfrm>
                <a:off x="9664825" y="2279755"/>
                <a:ext cx="11215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1EB8BE-F88C-487F-8F78-391ABE36A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825" y="2279755"/>
                <a:ext cx="112154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ubtitle 2">
                <a:extLst>
                  <a:ext uri="{FF2B5EF4-FFF2-40B4-BE49-F238E27FC236}">
                    <a16:creationId xmlns:a16="http://schemas.microsoft.com/office/drawing/2014/main" id="{8288F70C-9607-49A0-AB78-928F0711B7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8366" y="5067919"/>
                <a:ext cx="1394697" cy="4670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fa-I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Subtitle 2">
                <a:extLst>
                  <a:ext uri="{FF2B5EF4-FFF2-40B4-BE49-F238E27FC236}">
                    <a16:creationId xmlns:a16="http://schemas.microsoft.com/office/drawing/2014/main" id="{8288F70C-9607-49A0-AB78-928F0711B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366" y="5067919"/>
                <a:ext cx="1394697" cy="467081"/>
              </a:xfrm>
              <a:prstGeom prst="rect">
                <a:avLst/>
              </a:prstGeom>
              <a:blipFill>
                <a:blip r:embed="rId9"/>
                <a:stretch>
                  <a:fillRect l="-1310" t="-1299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803E8A-53C9-4446-A8F7-F5314324C107}"/>
                  </a:ext>
                </a:extLst>
              </p:cNvPr>
              <p:cNvSpPr txBox="1"/>
              <p:nvPr/>
            </p:nvSpPr>
            <p:spPr>
              <a:xfrm>
                <a:off x="1578366" y="3507339"/>
                <a:ext cx="2993048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803E8A-53C9-4446-A8F7-F5314324C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366" y="3507339"/>
                <a:ext cx="2993048" cy="497637"/>
              </a:xfrm>
              <a:prstGeom prst="rect">
                <a:avLst/>
              </a:prstGeom>
              <a:blipFill>
                <a:blip r:embed="rId10"/>
                <a:stretch>
                  <a:fillRect l="-611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1BCF53-477B-4EEA-853F-8F880A20C490}"/>
                  </a:ext>
                </a:extLst>
              </p:cNvPr>
              <p:cNvSpPr txBox="1"/>
              <p:nvPr/>
            </p:nvSpPr>
            <p:spPr>
              <a:xfrm>
                <a:off x="1578366" y="4305615"/>
                <a:ext cx="230468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𝐴𝑧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1BCF53-477B-4EEA-853F-8F880A20C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366" y="4305615"/>
                <a:ext cx="2304686" cy="461665"/>
              </a:xfrm>
              <a:prstGeom prst="rect">
                <a:avLst/>
              </a:prstGeom>
              <a:blipFill>
                <a:blip r:embed="rId11"/>
                <a:stretch>
                  <a:fillRect l="-79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43FA13-6985-4030-BA3E-CDC47D11D30E}"/>
              </a:ext>
            </a:extLst>
          </p:cNvPr>
          <p:cNvCxnSpPr>
            <a:cxnSpLocks/>
          </p:cNvCxnSpPr>
          <p:nvPr/>
        </p:nvCxnSpPr>
        <p:spPr>
          <a:xfrm>
            <a:off x="3699401" y="4971122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5937F2-E779-4A1A-A2CC-8843404195E5}"/>
                  </a:ext>
                </a:extLst>
              </p:cNvPr>
              <p:cNvSpPr txBox="1"/>
              <p:nvPr/>
            </p:nvSpPr>
            <p:spPr>
              <a:xfrm>
                <a:off x="4911482" y="4606254"/>
                <a:ext cx="6583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5937F2-E779-4A1A-A2CC-884340419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82" y="4606254"/>
                <a:ext cx="6583716" cy="461665"/>
              </a:xfrm>
              <a:prstGeom prst="rect">
                <a:avLst/>
              </a:prstGeom>
              <a:blipFill>
                <a:blip r:embed="rId12"/>
                <a:stretch>
                  <a:fillRect l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C32541-87A4-4D13-B31B-F3A956AD1ECD}"/>
                  </a:ext>
                </a:extLst>
              </p:cNvPr>
              <p:cNvSpPr txBox="1"/>
              <p:nvPr/>
            </p:nvSpPr>
            <p:spPr>
              <a:xfrm>
                <a:off x="1578366" y="5781319"/>
                <a:ext cx="6583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C32541-87A4-4D13-B31B-F3A956AD1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366" y="5781319"/>
                <a:ext cx="6583716" cy="461665"/>
              </a:xfrm>
              <a:prstGeom prst="rect">
                <a:avLst/>
              </a:prstGeom>
              <a:blipFill>
                <a:blip r:embed="rId13"/>
                <a:stretch>
                  <a:fillRect l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124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AAEE7E-34A3-42FE-9790-54702863C3BE}"/>
                  </a:ext>
                </a:extLst>
              </p:cNvPr>
              <p:cNvSpPr txBox="1"/>
              <p:nvPr/>
            </p:nvSpPr>
            <p:spPr>
              <a:xfrm>
                <a:off x="1500876" y="1058399"/>
                <a:ext cx="9190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AAEE7E-34A3-42FE-9790-54702863C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876" y="1058399"/>
                <a:ext cx="9190247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A5073F-4532-41A1-A288-35B06775D07D}"/>
              </a:ext>
            </a:extLst>
          </p:cNvPr>
          <p:cNvCxnSpPr>
            <a:cxnSpLocks/>
          </p:cNvCxnSpPr>
          <p:nvPr/>
        </p:nvCxnSpPr>
        <p:spPr>
          <a:xfrm>
            <a:off x="1651796" y="2449864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D7DDFD-72B6-44A3-981D-ABD29095A1AC}"/>
                  </a:ext>
                </a:extLst>
              </p:cNvPr>
              <p:cNvSpPr txBox="1"/>
              <p:nvPr/>
            </p:nvSpPr>
            <p:spPr>
              <a:xfrm>
                <a:off x="2878775" y="1951430"/>
                <a:ext cx="281422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D7DDFD-72B6-44A3-981D-ABD29095A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775" y="1951430"/>
                <a:ext cx="2814221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87688D-8069-4DB5-9117-ACAAFDFE2903}"/>
                  </a:ext>
                </a:extLst>
              </p:cNvPr>
              <p:cNvSpPr txBox="1"/>
              <p:nvPr/>
            </p:nvSpPr>
            <p:spPr>
              <a:xfrm>
                <a:off x="1651796" y="3013462"/>
                <a:ext cx="23259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87688D-8069-4DB5-9117-ACAAFDFE2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796" y="3013462"/>
                <a:ext cx="232594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936277-D7AE-4F52-9992-8EF7761D3ABE}"/>
                  </a:ext>
                </a:extLst>
              </p:cNvPr>
              <p:cNvSpPr txBox="1"/>
              <p:nvPr/>
            </p:nvSpPr>
            <p:spPr>
              <a:xfrm>
                <a:off x="7880409" y="3013461"/>
                <a:ext cx="23259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936277-D7AE-4F52-9992-8EF7761D3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409" y="3013461"/>
                <a:ext cx="23259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93B288-0FB6-412D-BC72-5F2A851B3426}"/>
                  </a:ext>
                </a:extLst>
              </p:cNvPr>
              <p:cNvSpPr txBox="1"/>
              <p:nvPr/>
            </p:nvSpPr>
            <p:spPr>
              <a:xfrm>
                <a:off x="5639351" y="3013462"/>
                <a:ext cx="23259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93B288-0FB6-412D-BC72-5F2A851B3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351" y="3013462"/>
                <a:ext cx="232594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35A223-C4FE-426B-92F2-2DF20DDF4C01}"/>
                  </a:ext>
                </a:extLst>
              </p:cNvPr>
              <p:cNvSpPr txBox="1"/>
              <p:nvPr/>
            </p:nvSpPr>
            <p:spPr>
              <a:xfrm>
                <a:off x="9886761" y="2852391"/>
                <a:ext cx="105644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35A223-C4FE-426B-92F2-2DF20DDF4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761" y="2852391"/>
                <a:ext cx="1056443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4BB934-27B7-4F1B-9F05-52B28229E6AF}"/>
                  </a:ext>
                </a:extLst>
              </p:cNvPr>
              <p:cNvSpPr txBox="1"/>
              <p:nvPr/>
            </p:nvSpPr>
            <p:spPr>
              <a:xfrm>
                <a:off x="8830318" y="3797265"/>
                <a:ext cx="105644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4BB934-27B7-4F1B-9F05-52B28229E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318" y="3797265"/>
                <a:ext cx="1056443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6B545E-8EEF-4B4F-8CAA-30C4BAB7D408}"/>
              </a:ext>
            </a:extLst>
          </p:cNvPr>
          <p:cNvCxnSpPr>
            <a:cxnSpLocks/>
          </p:cNvCxnSpPr>
          <p:nvPr/>
        </p:nvCxnSpPr>
        <p:spPr>
          <a:xfrm>
            <a:off x="4431987" y="3330233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2548B1-02F7-4698-9640-32F1C2A0391E}"/>
                  </a:ext>
                </a:extLst>
              </p:cNvPr>
              <p:cNvSpPr txBox="1"/>
              <p:nvPr/>
            </p:nvSpPr>
            <p:spPr>
              <a:xfrm>
                <a:off x="1688407" y="4140523"/>
                <a:ext cx="2752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2548B1-02F7-4698-9640-32F1C2A03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07" y="4140523"/>
                <a:ext cx="2752077" cy="461665"/>
              </a:xfrm>
              <a:prstGeom prst="rect">
                <a:avLst/>
              </a:prstGeom>
              <a:blipFill>
                <a:blip r:embed="rId9"/>
                <a:stretch>
                  <a:fillRect l="-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4106F5-DE86-4A74-87C0-DE5B434E3C9F}"/>
              </a:ext>
            </a:extLst>
          </p:cNvPr>
          <p:cNvCxnSpPr>
            <a:cxnSpLocks/>
          </p:cNvCxnSpPr>
          <p:nvPr/>
        </p:nvCxnSpPr>
        <p:spPr>
          <a:xfrm>
            <a:off x="4808548" y="4344018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C324BD-4B28-4311-ADB6-2D79A6087E75}"/>
                  </a:ext>
                </a:extLst>
              </p:cNvPr>
              <p:cNvSpPr txBox="1"/>
              <p:nvPr/>
            </p:nvSpPr>
            <p:spPr>
              <a:xfrm>
                <a:off x="5976235" y="3849298"/>
                <a:ext cx="2423604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C324BD-4B28-4311-ADB6-2D79A6087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235" y="3849298"/>
                <a:ext cx="2423604" cy="7838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62CB8A-36F1-48CA-B34B-96F8B6879620}"/>
                  </a:ext>
                </a:extLst>
              </p:cNvPr>
              <p:cNvSpPr txBox="1"/>
              <p:nvPr/>
            </p:nvSpPr>
            <p:spPr>
              <a:xfrm>
                <a:off x="1688407" y="4996946"/>
                <a:ext cx="3045041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62CB8A-36F1-48CA-B34B-96F8B6879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07" y="4996946"/>
                <a:ext cx="3045041" cy="8310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028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DBCA9D-E3F8-496A-9528-1786226E8A6E}"/>
                  </a:ext>
                </a:extLst>
              </p:cNvPr>
              <p:cNvSpPr txBox="1"/>
              <p:nvPr/>
            </p:nvSpPr>
            <p:spPr>
              <a:xfrm>
                <a:off x="1697284" y="842197"/>
                <a:ext cx="5857613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DBCA9D-E3F8-496A-9528-1786226E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284" y="842197"/>
                <a:ext cx="5857613" cy="8310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111FE3-79DB-425A-BDE5-B3B55F9E31AE}"/>
                  </a:ext>
                </a:extLst>
              </p:cNvPr>
              <p:cNvSpPr txBox="1"/>
              <p:nvPr/>
            </p:nvSpPr>
            <p:spPr>
              <a:xfrm>
                <a:off x="8744505" y="1026894"/>
                <a:ext cx="13908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111FE3-79DB-425A-BDE5-B3B55F9E3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505" y="1026894"/>
                <a:ext cx="139083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7F8F20-EC7A-4097-ABFC-562E575BF312}"/>
                  </a:ext>
                </a:extLst>
              </p:cNvPr>
              <p:cNvSpPr txBox="1"/>
              <p:nvPr/>
            </p:nvSpPr>
            <p:spPr>
              <a:xfrm>
                <a:off x="8744505" y="1597981"/>
                <a:ext cx="12517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7F8F20-EC7A-4097-ABFC-562E575BF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505" y="1597981"/>
                <a:ext cx="125175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C0A351-5175-45DF-BBAD-E0A19F28C162}"/>
                  </a:ext>
                </a:extLst>
              </p:cNvPr>
              <p:cNvSpPr txBox="1"/>
              <p:nvPr/>
            </p:nvSpPr>
            <p:spPr>
              <a:xfrm>
                <a:off x="1697284" y="2175327"/>
                <a:ext cx="5857613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C0A351-5175-45DF-BBAD-E0A19F28C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284" y="2175327"/>
                <a:ext cx="5857613" cy="8310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DE45027-9DB8-48ED-9A5A-BFEAD36E6EFC}"/>
              </a:ext>
            </a:extLst>
          </p:cNvPr>
          <p:cNvSpPr txBox="1"/>
          <p:nvPr/>
        </p:nvSpPr>
        <p:spPr>
          <a:xfrm>
            <a:off x="9241655" y="3284486"/>
            <a:ext cx="203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/>
              <a:t>جواب خصوصی</a:t>
            </a:r>
            <a:endParaRPr lang="en-US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102A42-EBCD-4C01-A05C-71EBACC14F4A}"/>
              </a:ext>
            </a:extLst>
          </p:cNvPr>
          <p:cNvSpPr/>
          <p:nvPr/>
        </p:nvSpPr>
        <p:spPr>
          <a:xfrm>
            <a:off x="1342177" y="3577475"/>
            <a:ext cx="710213" cy="69921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86646A-BFA0-4928-B879-B46775C3225C}"/>
                  </a:ext>
                </a:extLst>
              </p:cNvPr>
              <p:cNvSpPr txBox="1"/>
              <p:nvPr/>
            </p:nvSpPr>
            <p:spPr>
              <a:xfrm>
                <a:off x="2494625" y="3404586"/>
                <a:ext cx="6409678" cy="833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86646A-BFA0-4928-B879-B46775C32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625" y="3404586"/>
                <a:ext cx="6409678" cy="8334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EEF8F0-1D4C-43A5-943A-1A12B3C1ABEF}"/>
                  </a:ext>
                </a:extLst>
              </p:cNvPr>
              <p:cNvSpPr txBox="1"/>
              <p:nvPr/>
            </p:nvSpPr>
            <p:spPr>
              <a:xfrm>
                <a:off x="1697283" y="4578338"/>
                <a:ext cx="58576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EEF8F0-1D4C-43A5-943A-1A12B3C1A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283" y="4578338"/>
                <a:ext cx="5857613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72E947-EC13-4748-8352-E73D7EA20C19}"/>
                  </a:ext>
                </a:extLst>
              </p:cNvPr>
              <p:cNvSpPr txBox="1"/>
              <p:nvPr/>
            </p:nvSpPr>
            <p:spPr>
              <a:xfrm>
                <a:off x="8867313" y="4578338"/>
                <a:ext cx="13908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72E947-EC13-4748-8352-E73D7EA20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313" y="4578338"/>
                <a:ext cx="139083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D45BD6-4221-4F9C-AA50-71825B9049B1}"/>
                  </a:ext>
                </a:extLst>
              </p:cNvPr>
              <p:cNvSpPr txBox="1"/>
              <p:nvPr/>
            </p:nvSpPr>
            <p:spPr>
              <a:xfrm>
                <a:off x="1697283" y="5507747"/>
                <a:ext cx="60900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D45BD6-4221-4F9C-AA50-71825B904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283" y="5507747"/>
                <a:ext cx="6090082" cy="461665"/>
              </a:xfrm>
              <a:prstGeom prst="rect">
                <a:avLst/>
              </a:prstGeom>
              <a:blipFill>
                <a:blip r:embed="rId9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123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0A1008-858E-46DD-B36E-86B50B775922}"/>
                  </a:ext>
                </a:extLst>
              </p:cNvPr>
              <p:cNvSpPr txBox="1"/>
              <p:nvPr/>
            </p:nvSpPr>
            <p:spPr>
              <a:xfrm>
                <a:off x="1501975" y="882481"/>
                <a:ext cx="60900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0A1008-858E-46DD-B36E-86B50B775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75" y="882481"/>
                <a:ext cx="6090082" cy="461665"/>
              </a:xfrm>
              <a:prstGeom prst="rect">
                <a:avLst/>
              </a:prstGeom>
              <a:blipFill>
                <a:blip r:embed="rId2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3901D3DC-36FA-452A-A5E0-183FDBFBFC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01975" y="1766834"/>
                <a:ext cx="4594025" cy="8875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3901D3DC-36FA-452A-A5E0-183FDBFBF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75" y="1766834"/>
                <a:ext cx="4594025" cy="887589"/>
              </a:xfrm>
              <a:prstGeom prst="rect">
                <a:avLst/>
              </a:prstGeom>
              <a:blipFill>
                <a:blip r:embed="rId3"/>
                <a:stretch>
                  <a:fillRect l="-398" t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00288EA5-120A-4886-A788-3C0351D579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27461" y="2567581"/>
                <a:ext cx="3464596" cy="490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:       </m:t>
                      </m:r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00288EA5-120A-4886-A788-3C0351D57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461" y="2567581"/>
                <a:ext cx="3464596" cy="490200"/>
              </a:xfrm>
              <a:prstGeom prst="rect">
                <a:avLst/>
              </a:prstGeom>
              <a:blipFill>
                <a:blip r:embed="rId4"/>
                <a:stretch>
                  <a:fillRect l="-528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DB638B-CCC3-414A-9059-09105CD0A5F8}"/>
                  </a:ext>
                </a:extLst>
              </p:cNvPr>
              <p:cNvSpPr txBox="1"/>
              <p:nvPr/>
            </p:nvSpPr>
            <p:spPr>
              <a:xfrm>
                <a:off x="1501975" y="2480739"/>
                <a:ext cx="1880417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DB638B-CCC3-414A-9059-09105CD0A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75" y="2480739"/>
                <a:ext cx="1880417" cy="490199"/>
              </a:xfrm>
              <a:prstGeom prst="rect">
                <a:avLst/>
              </a:prstGeom>
              <a:blipFill>
                <a:blip r:embed="rId5"/>
                <a:stretch>
                  <a:fillRect l="-97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0D6C86-D61B-4238-BEF4-68A0A0B28C8E}"/>
                  </a:ext>
                </a:extLst>
              </p:cNvPr>
              <p:cNvSpPr txBox="1"/>
              <p:nvPr/>
            </p:nvSpPr>
            <p:spPr>
              <a:xfrm>
                <a:off x="3012986" y="3396863"/>
                <a:ext cx="28467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0D6C86-D61B-4238-BEF4-68A0A0B28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986" y="3396863"/>
                <a:ext cx="2846773" cy="461665"/>
              </a:xfrm>
              <a:prstGeom prst="rect">
                <a:avLst/>
              </a:prstGeom>
              <a:blipFill>
                <a:blip r:embed="rId6"/>
                <a:stretch>
                  <a:fillRect l="-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8FD37D-671E-4B92-A769-5ACB2BF7F1A4}"/>
              </a:ext>
            </a:extLst>
          </p:cNvPr>
          <p:cNvCxnSpPr>
            <a:cxnSpLocks/>
          </p:cNvCxnSpPr>
          <p:nvPr/>
        </p:nvCxnSpPr>
        <p:spPr>
          <a:xfrm>
            <a:off x="1630341" y="3638304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401A0B-B5A8-4BE1-87B0-AD420C9F50FF}"/>
                  </a:ext>
                </a:extLst>
              </p:cNvPr>
              <p:cNvSpPr txBox="1"/>
              <p:nvPr/>
            </p:nvSpPr>
            <p:spPr>
              <a:xfrm>
                <a:off x="6058027" y="3398619"/>
                <a:ext cx="2413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401A0B-B5A8-4BE1-87B0-AD420C9F5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027" y="3398619"/>
                <a:ext cx="241324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0F8CAF-35E9-45AB-8F42-51FAE0CB8EE4}"/>
                  </a:ext>
                </a:extLst>
              </p:cNvPr>
              <p:cNvSpPr txBox="1"/>
              <p:nvPr/>
            </p:nvSpPr>
            <p:spPr>
              <a:xfrm>
                <a:off x="8950497" y="3353325"/>
                <a:ext cx="2068497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0F8CAF-35E9-45AB-8F42-51FAE0CB8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497" y="3353325"/>
                <a:ext cx="2068497" cy="5052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DD716F-8BD7-425D-935D-A1FD09F13097}"/>
                  </a:ext>
                </a:extLst>
              </p:cNvPr>
              <p:cNvSpPr txBox="1"/>
              <p:nvPr/>
            </p:nvSpPr>
            <p:spPr>
              <a:xfrm>
                <a:off x="1501975" y="4194373"/>
                <a:ext cx="4900474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DD716F-8BD7-425D-935D-A1FD09F13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75" y="4194373"/>
                <a:ext cx="4900474" cy="5052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81C8C2-BA1A-43CF-B801-2A0D9C557612}"/>
                  </a:ext>
                </a:extLst>
              </p:cNvPr>
              <p:cNvSpPr txBox="1"/>
              <p:nvPr/>
            </p:nvSpPr>
            <p:spPr>
              <a:xfrm>
                <a:off x="1539463" y="5120543"/>
                <a:ext cx="2324301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81C8C2-BA1A-43CF-B801-2A0D9C557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63" y="5120543"/>
                <a:ext cx="2324301" cy="493405"/>
              </a:xfrm>
              <a:prstGeom prst="rect">
                <a:avLst/>
              </a:prstGeom>
              <a:blipFill>
                <a:blip r:embed="rId10"/>
                <a:stretch>
                  <a:fillRect l="-787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D0FAC7-A4AE-4C64-AB07-CA1DAA07AC38}"/>
                  </a:ext>
                </a:extLst>
              </p:cNvPr>
              <p:cNvSpPr txBox="1"/>
              <p:nvPr/>
            </p:nvSpPr>
            <p:spPr>
              <a:xfrm>
                <a:off x="4005478" y="5120543"/>
                <a:ext cx="4793941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D0FAC7-A4AE-4C64-AB07-CA1DAA07A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478" y="5120543"/>
                <a:ext cx="4793941" cy="493405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59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A276C9-0323-45FD-AA6F-17587D289F97}"/>
                  </a:ext>
                </a:extLst>
              </p:cNvPr>
              <p:cNvSpPr txBox="1"/>
              <p:nvPr/>
            </p:nvSpPr>
            <p:spPr>
              <a:xfrm>
                <a:off x="1298360" y="661992"/>
                <a:ext cx="1773315" cy="512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A276C9-0323-45FD-AA6F-17587D289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60" y="661992"/>
                <a:ext cx="1773315" cy="5123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B6DF1E-AF6B-4DD7-98AB-33F235B8F4A1}"/>
              </a:ext>
            </a:extLst>
          </p:cNvPr>
          <p:cNvCxnSpPr>
            <a:cxnSpLocks/>
          </p:cNvCxnSpPr>
          <p:nvPr/>
        </p:nvCxnSpPr>
        <p:spPr>
          <a:xfrm>
            <a:off x="1926455" y="1174312"/>
            <a:ext cx="2052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8D27AF-92D9-4AF3-B655-5B1798B6B238}"/>
              </a:ext>
            </a:extLst>
          </p:cNvPr>
          <p:cNvCxnSpPr>
            <a:cxnSpLocks/>
          </p:cNvCxnSpPr>
          <p:nvPr/>
        </p:nvCxnSpPr>
        <p:spPr>
          <a:xfrm flipH="1">
            <a:off x="1828987" y="1265853"/>
            <a:ext cx="200116" cy="1900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F5D7E3-95AF-431E-81C8-6093A703A5CD}"/>
                  </a:ext>
                </a:extLst>
              </p:cNvPr>
              <p:cNvSpPr txBox="1"/>
              <p:nvPr/>
            </p:nvSpPr>
            <p:spPr>
              <a:xfrm>
                <a:off x="967854" y="1455799"/>
                <a:ext cx="13582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dirty="0"/>
                  <a:t>تابعی از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F5D7E3-95AF-431E-81C8-6093A703A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54" y="1455799"/>
                <a:ext cx="1358283" cy="461665"/>
              </a:xfrm>
              <a:prstGeom prst="rect">
                <a:avLst/>
              </a:prstGeom>
              <a:blipFill>
                <a:blip r:embed="rId3"/>
                <a:stretch>
                  <a:fillRect t="-11842" r="-6726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ubtitle 2">
                <a:extLst>
                  <a:ext uri="{FF2B5EF4-FFF2-40B4-BE49-F238E27FC236}">
                    <a16:creationId xmlns:a16="http://schemas.microsoft.com/office/drawing/2014/main" id="{F032304F-5335-4E72-9BD8-9F9F9F9711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4843" y="661992"/>
                <a:ext cx="5444971" cy="9359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Subtitle 2">
                <a:extLst>
                  <a:ext uri="{FF2B5EF4-FFF2-40B4-BE49-F238E27FC236}">
                    <a16:creationId xmlns:a16="http://schemas.microsoft.com/office/drawing/2014/main" id="{F032304F-5335-4E72-9BD8-9F9F9F971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843" y="661992"/>
                <a:ext cx="5444971" cy="9359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F8B243-F464-4598-B33E-19512630DD48}"/>
              </a:ext>
            </a:extLst>
          </p:cNvPr>
          <p:cNvCxnSpPr>
            <a:cxnSpLocks/>
          </p:cNvCxnSpPr>
          <p:nvPr/>
        </p:nvCxnSpPr>
        <p:spPr>
          <a:xfrm>
            <a:off x="1384177" y="4344227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ubtitle 2">
                <a:extLst>
                  <a:ext uri="{FF2B5EF4-FFF2-40B4-BE49-F238E27FC236}">
                    <a16:creationId xmlns:a16="http://schemas.microsoft.com/office/drawing/2014/main" id="{3FFB4C34-E4C2-462F-8E82-68112921FB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7295" y="3160716"/>
                <a:ext cx="8640377" cy="7027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Subtitle 2">
                <a:extLst>
                  <a:ext uri="{FF2B5EF4-FFF2-40B4-BE49-F238E27FC236}">
                    <a16:creationId xmlns:a16="http://schemas.microsoft.com/office/drawing/2014/main" id="{3FFB4C34-E4C2-462F-8E82-68112921F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295" y="3160716"/>
                <a:ext cx="8640377" cy="702738"/>
              </a:xfrm>
              <a:prstGeom prst="rect">
                <a:avLst/>
              </a:prstGeom>
              <a:blipFill>
                <a:blip r:embed="rId5"/>
                <a:stretch>
                  <a:fillRect l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2">
                <a:extLst>
                  <a:ext uri="{FF2B5EF4-FFF2-40B4-BE49-F238E27FC236}">
                    <a16:creationId xmlns:a16="http://schemas.microsoft.com/office/drawing/2014/main" id="{03E3293A-BA84-4B31-82D5-E3146FA07C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93213" y="4077832"/>
                <a:ext cx="6058455" cy="5327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Subtitle 2">
                <a:extLst>
                  <a:ext uri="{FF2B5EF4-FFF2-40B4-BE49-F238E27FC236}">
                    <a16:creationId xmlns:a16="http://schemas.microsoft.com/office/drawing/2014/main" id="{03E3293A-BA84-4B31-82D5-E3146FA07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213" y="4077832"/>
                <a:ext cx="6058455" cy="532789"/>
              </a:xfrm>
              <a:prstGeom prst="rect">
                <a:avLst/>
              </a:prstGeom>
              <a:blipFill>
                <a:blip r:embed="rId6"/>
                <a:stretch>
                  <a:fillRect l="-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185060C-914A-4153-A707-02230B9D8591}"/>
              </a:ext>
            </a:extLst>
          </p:cNvPr>
          <p:cNvCxnSpPr>
            <a:cxnSpLocks/>
          </p:cNvCxnSpPr>
          <p:nvPr/>
        </p:nvCxnSpPr>
        <p:spPr>
          <a:xfrm>
            <a:off x="1378630" y="3449062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2">
                <a:extLst>
                  <a:ext uri="{FF2B5EF4-FFF2-40B4-BE49-F238E27FC236}">
                    <a16:creationId xmlns:a16="http://schemas.microsoft.com/office/drawing/2014/main" id="{59BC8454-CC48-4E29-87D3-03CFC21891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8360" y="2351102"/>
                <a:ext cx="7703228" cy="702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Subtitle 2">
                <a:extLst>
                  <a:ext uri="{FF2B5EF4-FFF2-40B4-BE49-F238E27FC236}">
                    <a16:creationId xmlns:a16="http://schemas.microsoft.com/office/drawing/2014/main" id="{59BC8454-CC48-4E29-87D3-03CFC2189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60" y="2351102"/>
                <a:ext cx="7703228" cy="702731"/>
              </a:xfrm>
              <a:prstGeom prst="rect">
                <a:avLst/>
              </a:prstGeom>
              <a:blipFill>
                <a:blip r:embed="rId7"/>
                <a:stretch>
                  <a:fillRect l="-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EB73F8B-2C61-4630-9181-D711565926D6}"/>
                  </a:ext>
                </a:extLst>
              </p:cNvPr>
              <p:cNvSpPr txBox="1"/>
              <p:nvPr/>
            </p:nvSpPr>
            <p:spPr>
              <a:xfrm>
                <a:off x="1298360" y="4897688"/>
                <a:ext cx="4643021" cy="51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EB73F8B-2C61-4630-9181-D71156592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60" y="4897688"/>
                <a:ext cx="4643021" cy="5123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EEA363-3273-444F-8232-7F0A4ADED156}"/>
                  </a:ext>
                </a:extLst>
              </p:cNvPr>
              <p:cNvSpPr txBox="1"/>
              <p:nvPr/>
            </p:nvSpPr>
            <p:spPr>
              <a:xfrm>
                <a:off x="1378630" y="5688518"/>
                <a:ext cx="2768354" cy="518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EEA363-3273-444F-8232-7F0A4ADED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630" y="5688518"/>
                <a:ext cx="2768354" cy="5181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A6C08A7-E1F7-4D04-9536-4D7CB1E08052}"/>
              </a:ext>
            </a:extLst>
          </p:cNvPr>
          <p:cNvCxnSpPr>
            <a:cxnSpLocks/>
          </p:cNvCxnSpPr>
          <p:nvPr/>
        </p:nvCxnSpPr>
        <p:spPr>
          <a:xfrm>
            <a:off x="4270899" y="6032464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6E44EA-FA12-4279-8B0A-3DDB1CEBD502}"/>
                  </a:ext>
                </a:extLst>
              </p:cNvPr>
              <p:cNvSpPr txBox="1"/>
              <p:nvPr/>
            </p:nvSpPr>
            <p:spPr>
              <a:xfrm>
                <a:off x="5565563" y="5688518"/>
                <a:ext cx="3808520" cy="51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6E44EA-FA12-4279-8B0A-3DDB1CEBD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563" y="5688518"/>
                <a:ext cx="3808520" cy="5123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970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D5A941-F185-4962-8187-45ED3FDDBA1A}"/>
                  </a:ext>
                </a:extLst>
              </p:cNvPr>
              <p:cNvSpPr txBox="1"/>
              <p:nvPr/>
            </p:nvSpPr>
            <p:spPr>
              <a:xfrm>
                <a:off x="3005095" y="841691"/>
                <a:ext cx="13431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D5A941-F185-4962-8187-45ED3FDDB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095" y="841691"/>
                <a:ext cx="1343115" cy="461665"/>
              </a:xfrm>
              <a:prstGeom prst="rect">
                <a:avLst/>
              </a:prstGeom>
              <a:blipFill>
                <a:blip r:embed="rId2"/>
                <a:stretch>
                  <a:fillRect l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C7BAB5-2F26-41B8-A557-4A6C15341AD1}"/>
              </a:ext>
            </a:extLst>
          </p:cNvPr>
          <p:cNvCxnSpPr>
            <a:cxnSpLocks/>
          </p:cNvCxnSpPr>
          <p:nvPr/>
        </p:nvCxnSpPr>
        <p:spPr>
          <a:xfrm>
            <a:off x="4640251" y="1086789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81601E1-DC92-4D09-B63E-C960F980F6FC}"/>
              </a:ext>
            </a:extLst>
          </p:cNvPr>
          <p:cNvCxnSpPr>
            <a:cxnSpLocks/>
          </p:cNvCxnSpPr>
          <p:nvPr/>
        </p:nvCxnSpPr>
        <p:spPr>
          <a:xfrm>
            <a:off x="1929418" y="1117209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6A0B5F-477B-429C-A444-92684637DCC4}"/>
                  </a:ext>
                </a:extLst>
              </p:cNvPr>
              <p:cNvSpPr txBox="1"/>
              <p:nvPr/>
            </p:nvSpPr>
            <p:spPr>
              <a:xfrm>
                <a:off x="1301323" y="855957"/>
                <a:ext cx="5433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6A0B5F-477B-429C-A444-92684637D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323" y="855957"/>
                <a:ext cx="54338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52723F-4E15-40FE-A0EE-C2ECAD6AB5E1}"/>
                  </a:ext>
                </a:extLst>
              </p:cNvPr>
              <p:cNvSpPr txBox="1"/>
              <p:nvPr/>
            </p:nvSpPr>
            <p:spPr>
              <a:xfrm>
                <a:off x="5829487" y="839528"/>
                <a:ext cx="11215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52723F-4E15-40FE-A0EE-C2ECAD6A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487" y="839528"/>
                <a:ext cx="11215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4E4CF0-422B-4F72-9A15-89371EEDE04B}"/>
                  </a:ext>
                </a:extLst>
              </p:cNvPr>
              <p:cNvSpPr txBox="1"/>
              <p:nvPr/>
            </p:nvSpPr>
            <p:spPr>
              <a:xfrm>
                <a:off x="1300950" y="1649048"/>
                <a:ext cx="3837374" cy="493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4E4CF0-422B-4F72-9A15-89371EEDE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50" y="1649048"/>
                <a:ext cx="3837374" cy="493405"/>
              </a:xfrm>
              <a:prstGeom prst="rect">
                <a:avLst/>
              </a:prstGeom>
              <a:blipFill>
                <a:blip r:embed="rId5"/>
                <a:stretch>
                  <a:fillRect l="-476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2">
                <a:extLst>
                  <a:ext uri="{FF2B5EF4-FFF2-40B4-BE49-F238E27FC236}">
                    <a16:creationId xmlns:a16="http://schemas.microsoft.com/office/drawing/2014/main" id="{26BA79A2-4478-41D1-AD19-C64634FAD4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0950" y="2488145"/>
                <a:ext cx="4594025" cy="8875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Subtitle 2">
                <a:extLst>
                  <a:ext uri="{FF2B5EF4-FFF2-40B4-BE49-F238E27FC236}">
                    <a16:creationId xmlns:a16="http://schemas.microsoft.com/office/drawing/2014/main" id="{26BA79A2-4478-41D1-AD19-C64634FAD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50" y="2488145"/>
                <a:ext cx="4594025" cy="887589"/>
              </a:xfrm>
              <a:prstGeom prst="rect">
                <a:avLst/>
              </a:prstGeom>
              <a:blipFill>
                <a:blip r:embed="rId6"/>
                <a:stretch>
                  <a:fillRect l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btitle 2">
                <a:extLst>
                  <a:ext uri="{FF2B5EF4-FFF2-40B4-BE49-F238E27FC236}">
                    <a16:creationId xmlns:a16="http://schemas.microsoft.com/office/drawing/2014/main" id="{A5BA4B3D-5F2C-4B1C-9D67-A176745DAE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0108" y="1693195"/>
                <a:ext cx="4355322" cy="794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Subtitle 2">
                <a:extLst>
                  <a:ext uri="{FF2B5EF4-FFF2-40B4-BE49-F238E27FC236}">
                    <a16:creationId xmlns:a16="http://schemas.microsoft.com/office/drawing/2014/main" id="{A5BA4B3D-5F2C-4B1C-9D67-A176745DA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108" y="1693195"/>
                <a:ext cx="4355322" cy="794950"/>
              </a:xfrm>
              <a:prstGeom prst="rect">
                <a:avLst/>
              </a:prstGeom>
              <a:blipFill>
                <a:blip r:embed="rId7"/>
                <a:stretch>
                  <a:fillRect l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52DB24-B6BE-41A4-B97B-3BF6A054E9CA}"/>
                  </a:ext>
                </a:extLst>
              </p:cNvPr>
              <p:cNvSpPr txBox="1"/>
              <p:nvPr/>
            </p:nvSpPr>
            <p:spPr>
              <a:xfrm>
                <a:off x="1300950" y="3375734"/>
                <a:ext cx="105684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52DB24-B6BE-41A4-B97B-3BF6A054E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50" y="3375734"/>
                <a:ext cx="10568494" cy="461665"/>
              </a:xfrm>
              <a:prstGeom prst="rect">
                <a:avLst/>
              </a:prstGeom>
              <a:blipFill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CCEBF7-CF1D-4363-BAF0-BEC5D9AB33D1}"/>
                  </a:ext>
                </a:extLst>
              </p:cNvPr>
              <p:cNvSpPr txBox="1"/>
              <p:nvPr/>
            </p:nvSpPr>
            <p:spPr>
              <a:xfrm>
                <a:off x="1300950" y="4263323"/>
                <a:ext cx="8056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CCEBF7-CF1D-4363-BAF0-BEC5D9AB3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50" y="4263323"/>
                <a:ext cx="8056114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8C248C-5976-4EFF-AF20-90C4F08A6833}"/>
                  </a:ext>
                </a:extLst>
              </p:cNvPr>
              <p:cNvSpPr txBox="1"/>
              <p:nvPr/>
            </p:nvSpPr>
            <p:spPr>
              <a:xfrm>
                <a:off x="1300950" y="4999149"/>
                <a:ext cx="22251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8C248C-5976-4EFF-AF20-90C4F08A6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50" y="4999149"/>
                <a:ext cx="2225153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FC9386-8BA9-4EC6-8CCF-1AC639C2729F}"/>
                  </a:ext>
                </a:extLst>
              </p:cNvPr>
              <p:cNvSpPr txBox="1"/>
              <p:nvPr/>
            </p:nvSpPr>
            <p:spPr>
              <a:xfrm>
                <a:off x="1044345" y="5734975"/>
                <a:ext cx="273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FC9386-8BA9-4EC6-8CCF-1AC639C27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45" y="5734975"/>
                <a:ext cx="273836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34A5582-7D97-4F0F-8992-6447502583A6}"/>
                  </a:ext>
                </a:extLst>
              </p:cNvPr>
              <p:cNvSpPr txBox="1"/>
              <p:nvPr/>
            </p:nvSpPr>
            <p:spPr>
              <a:xfrm>
                <a:off x="4474346" y="5179630"/>
                <a:ext cx="47406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,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34A5582-7D97-4F0F-8992-644750258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346" y="5179630"/>
                <a:ext cx="4740675" cy="786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7715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B84AF-A420-4E39-A248-696D76FD2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30658" y="795815"/>
                <a:ext cx="3618390" cy="10418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B84AF-A420-4E39-A248-696D76FD2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0658" y="795815"/>
                <a:ext cx="3618390" cy="10418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F7B7F8-073E-4D5B-8590-0F0117E399F5}"/>
                  </a:ext>
                </a:extLst>
              </p:cNvPr>
              <p:cNvSpPr txBox="1"/>
              <p:nvPr/>
            </p:nvSpPr>
            <p:spPr>
              <a:xfrm>
                <a:off x="3234430" y="1930430"/>
                <a:ext cx="13431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F7B7F8-073E-4D5B-8590-0F0117E39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430" y="1930430"/>
                <a:ext cx="1343115" cy="461665"/>
              </a:xfrm>
              <a:prstGeom prst="rect">
                <a:avLst/>
              </a:prstGeom>
              <a:blipFill>
                <a:blip r:embed="rId3"/>
                <a:stretch>
                  <a:fillRect l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3A5523E-B61D-42E6-96D8-E7D9662311B4}"/>
              </a:ext>
            </a:extLst>
          </p:cNvPr>
          <p:cNvCxnSpPr>
            <a:cxnSpLocks/>
          </p:cNvCxnSpPr>
          <p:nvPr/>
        </p:nvCxnSpPr>
        <p:spPr>
          <a:xfrm>
            <a:off x="4869586" y="2175528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853B40B-634B-48E2-92B4-08CB1D42F92B}"/>
              </a:ext>
            </a:extLst>
          </p:cNvPr>
          <p:cNvCxnSpPr>
            <a:cxnSpLocks/>
          </p:cNvCxnSpPr>
          <p:nvPr/>
        </p:nvCxnSpPr>
        <p:spPr>
          <a:xfrm>
            <a:off x="2158753" y="2205948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EECCDD-5D1A-4F36-89ED-480ADBBE195F}"/>
                  </a:ext>
                </a:extLst>
              </p:cNvPr>
              <p:cNvSpPr txBox="1"/>
              <p:nvPr/>
            </p:nvSpPr>
            <p:spPr>
              <a:xfrm>
                <a:off x="1530658" y="1944696"/>
                <a:ext cx="5433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EECCDD-5D1A-4F36-89ED-480ADBBE1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658" y="1944696"/>
                <a:ext cx="54338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9403C5-BCB5-47C6-BD4A-90FC4639C596}"/>
                  </a:ext>
                </a:extLst>
              </p:cNvPr>
              <p:cNvSpPr txBox="1"/>
              <p:nvPr/>
            </p:nvSpPr>
            <p:spPr>
              <a:xfrm>
                <a:off x="6058822" y="1928267"/>
                <a:ext cx="11215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9403C5-BCB5-47C6-BD4A-90FC4639C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822" y="1928267"/>
                <a:ext cx="112154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6B41F6-A4F9-4180-AB6C-2189AF7BA4FD}"/>
                  </a:ext>
                </a:extLst>
              </p:cNvPr>
              <p:cNvSpPr txBox="1"/>
              <p:nvPr/>
            </p:nvSpPr>
            <p:spPr>
              <a:xfrm>
                <a:off x="1530658" y="2774632"/>
                <a:ext cx="4816876" cy="493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6B41F6-A4F9-4180-AB6C-2189AF7BA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658" y="2774632"/>
                <a:ext cx="4816876" cy="493405"/>
              </a:xfrm>
              <a:prstGeom prst="rect">
                <a:avLst/>
              </a:prstGeom>
              <a:blipFill>
                <a:blip r:embed="rId6"/>
                <a:stretch>
                  <a:fillRect l="-38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AE3D7F-BAA5-4618-AA51-C19808CB3627}"/>
                  </a:ext>
                </a:extLst>
              </p:cNvPr>
              <p:cNvSpPr txBox="1"/>
              <p:nvPr/>
            </p:nvSpPr>
            <p:spPr>
              <a:xfrm>
                <a:off x="1530657" y="3665292"/>
                <a:ext cx="8563253" cy="493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AE3D7F-BAA5-4618-AA51-C19808CB3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657" y="3665292"/>
                <a:ext cx="8563253" cy="493405"/>
              </a:xfrm>
              <a:prstGeom prst="rect">
                <a:avLst/>
              </a:prstGeom>
              <a:blipFill>
                <a:blip r:embed="rId7"/>
                <a:stretch>
                  <a:fillRect l="-214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8191EA-D3B3-4E6D-9842-F725A6D27A99}"/>
                  </a:ext>
                </a:extLst>
              </p:cNvPr>
              <p:cNvSpPr txBox="1"/>
              <p:nvPr/>
            </p:nvSpPr>
            <p:spPr>
              <a:xfrm>
                <a:off x="1530657" y="4565124"/>
                <a:ext cx="7187216" cy="493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8191EA-D3B3-4E6D-9842-F725A6D27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657" y="4565124"/>
                <a:ext cx="7187216" cy="493405"/>
              </a:xfrm>
              <a:prstGeom prst="rect">
                <a:avLst/>
              </a:prstGeom>
              <a:blipFill>
                <a:blip r:embed="rId8"/>
                <a:stretch>
                  <a:fillRect l="-25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1FACCB-E286-4858-8CA6-7E77A0E8BDBB}"/>
              </a:ext>
            </a:extLst>
          </p:cNvPr>
          <p:cNvCxnSpPr>
            <a:cxnSpLocks/>
          </p:cNvCxnSpPr>
          <p:nvPr/>
        </p:nvCxnSpPr>
        <p:spPr>
          <a:xfrm>
            <a:off x="1530657" y="5749617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7B0C54-3956-4F63-B542-2E6023ED74F6}"/>
                  </a:ext>
                </a:extLst>
              </p:cNvPr>
              <p:cNvSpPr txBox="1"/>
              <p:nvPr/>
            </p:nvSpPr>
            <p:spPr>
              <a:xfrm>
                <a:off x="2535313" y="5469756"/>
                <a:ext cx="5898473" cy="493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7B0C54-3956-4F63-B542-2E6023ED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313" y="5469756"/>
                <a:ext cx="5898473" cy="493405"/>
              </a:xfrm>
              <a:prstGeom prst="rect">
                <a:avLst/>
              </a:prstGeom>
              <a:blipFill>
                <a:blip r:embed="rId9"/>
                <a:stretch>
                  <a:fillRect l="-31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7683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27BE9E-FEB7-4A95-A622-7E1A372892C5}"/>
                  </a:ext>
                </a:extLst>
              </p:cNvPr>
              <p:cNvSpPr txBox="1"/>
              <p:nvPr/>
            </p:nvSpPr>
            <p:spPr>
              <a:xfrm>
                <a:off x="1319072" y="897757"/>
                <a:ext cx="9334132" cy="493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27BE9E-FEB7-4A95-A622-7E1A37289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72" y="897757"/>
                <a:ext cx="9334132" cy="493405"/>
              </a:xfrm>
              <a:prstGeom prst="rect">
                <a:avLst/>
              </a:prstGeom>
              <a:blipFill>
                <a:blip r:embed="rId2"/>
                <a:stretch>
                  <a:fillRect l="-19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930928-76FD-4C0C-BD95-2D6B2FE0336A}"/>
                  </a:ext>
                </a:extLst>
              </p:cNvPr>
              <p:cNvSpPr txBox="1"/>
              <p:nvPr/>
            </p:nvSpPr>
            <p:spPr>
              <a:xfrm>
                <a:off x="1319072" y="1858025"/>
                <a:ext cx="4617130" cy="493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930928-76FD-4C0C-BD95-2D6B2FE03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72" y="1858025"/>
                <a:ext cx="4617130" cy="493405"/>
              </a:xfrm>
              <a:prstGeom prst="rect">
                <a:avLst/>
              </a:prstGeom>
              <a:blipFill>
                <a:blip r:embed="rId3"/>
                <a:stretch>
                  <a:fillRect l="-396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ubtitle 2">
                <a:extLst>
                  <a:ext uri="{FF2B5EF4-FFF2-40B4-BE49-F238E27FC236}">
                    <a16:creationId xmlns:a16="http://schemas.microsoft.com/office/drawing/2014/main" id="{D6D71A18-BF69-4A46-96FA-FF845FAA99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19072" y="2818293"/>
                <a:ext cx="3242031" cy="5591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Subtitle 2">
                <a:extLst>
                  <a:ext uri="{FF2B5EF4-FFF2-40B4-BE49-F238E27FC236}">
                    <a16:creationId xmlns:a16="http://schemas.microsoft.com/office/drawing/2014/main" id="{D6D71A18-BF69-4A46-96FA-FF845FAA9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72" y="2818293"/>
                <a:ext cx="3242031" cy="559115"/>
              </a:xfrm>
              <a:prstGeom prst="rect">
                <a:avLst/>
              </a:prstGeom>
              <a:blipFill>
                <a:blip r:embed="rId4"/>
                <a:stretch>
                  <a:fillRect l="-564" t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617E05-7010-4CD8-BACA-50C0E8950E3D}"/>
              </a:ext>
            </a:extLst>
          </p:cNvPr>
          <p:cNvCxnSpPr>
            <a:cxnSpLocks/>
          </p:cNvCxnSpPr>
          <p:nvPr/>
        </p:nvCxnSpPr>
        <p:spPr>
          <a:xfrm>
            <a:off x="4862194" y="3066509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B78D51-6113-442B-9A3B-7E98423210C8}"/>
                  </a:ext>
                </a:extLst>
              </p:cNvPr>
              <p:cNvSpPr txBox="1"/>
              <p:nvPr/>
            </p:nvSpPr>
            <p:spPr>
              <a:xfrm>
                <a:off x="1319072" y="3601428"/>
                <a:ext cx="10360242" cy="1271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B78D51-6113-442B-9A3B-7E9842321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72" y="3601428"/>
                <a:ext cx="10360242" cy="12716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E2F490-521D-49F7-8E00-9024513A750E}"/>
                  </a:ext>
                </a:extLst>
              </p:cNvPr>
              <p:cNvSpPr txBox="1"/>
              <p:nvPr/>
            </p:nvSpPr>
            <p:spPr>
              <a:xfrm>
                <a:off x="1329528" y="5253583"/>
                <a:ext cx="6116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E2F490-521D-49F7-8E00-9024513A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528" y="5253583"/>
                <a:ext cx="611671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2786D5-C5CA-4872-851F-9EE930EBBF2B}"/>
              </a:ext>
            </a:extLst>
          </p:cNvPr>
          <p:cNvCxnSpPr/>
          <p:nvPr/>
        </p:nvCxnSpPr>
        <p:spPr>
          <a:xfrm flipH="1">
            <a:off x="5521911" y="5253583"/>
            <a:ext cx="464227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737229-DF11-413F-9DA3-C923AD5F727D}"/>
              </a:ext>
            </a:extLst>
          </p:cNvPr>
          <p:cNvCxnSpPr/>
          <p:nvPr/>
        </p:nvCxnSpPr>
        <p:spPr>
          <a:xfrm flipH="1">
            <a:off x="2132121" y="5253581"/>
            <a:ext cx="464227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9A160F-22C0-4657-B69B-8AF53C52C8C9}"/>
              </a:ext>
            </a:extLst>
          </p:cNvPr>
          <p:cNvCxnSpPr/>
          <p:nvPr/>
        </p:nvCxnSpPr>
        <p:spPr>
          <a:xfrm flipH="1">
            <a:off x="4155771" y="5253582"/>
            <a:ext cx="464227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9826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A11DBA-52C2-4FFD-8995-18B5C558E8CD}"/>
                  </a:ext>
                </a:extLst>
              </p:cNvPr>
              <p:cNvSpPr txBox="1"/>
              <p:nvPr/>
            </p:nvSpPr>
            <p:spPr>
              <a:xfrm>
                <a:off x="2888201" y="997998"/>
                <a:ext cx="1677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A11DBA-52C2-4FFD-8995-18B5C558E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201" y="997998"/>
                <a:ext cx="1677880" cy="461665"/>
              </a:xfrm>
              <a:prstGeom prst="rect">
                <a:avLst/>
              </a:prstGeom>
              <a:blipFill>
                <a:blip r:embed="rId2"/>
                <a:stretch>
                  <a:fillRect l="-1091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5671E8-D769-4D21-827D-B210FADB40C2}"/>
                  </a:ext>
                </a:extLst>
              </p:cNvPr>
              <p:cNvSpPr txBox="1"/>
              <p:nvPr/>
            </p:nvSpPr>
            <p:spPr>
              <a:xfrm>
                <a:off x="2834935" y="1757778"/>
                <a:ext cx="15595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5671E8-D769-4D21-827D-B210FADB4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935" y="1757778"/>
                <a:ext cx="1559511" cy="461665"/>
              </a:xfrm>
              <a:prstGeom prst="rect">
                <a:avLst/>
              </a:prstGeom>
              <a:blipFill>
                <a:blip r:embed="rId3"/>
                <a:stretch>
                  <a:fillRect l="-78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9F55F7-019A-4425-B2B8-32C0B72FB366}"/>
                  </a:ext>
                </a:extLst>
              </p:cNvPr>
              <p:cNvSpPr txBox="1"/>
              <p:nvPr/>
            </p:nvSpPr>
            <p:spPr>
              <a:xfrm>
                <a:off x="6054572" y="763479"/>
                <a:ext cx="144706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9F55F7-019A-4425-B2B8-32C0B72FB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572" y="763479"/>
                <a:ext cx="144706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854DA5-F746-4D2F-BC40-032AFA3D3698}"/>
                  </a:ext>
                </a:extLst>
              </p:cNvPr>
              <p:cNvSpPr txBox="1"/>
              <p:nvPr/>
            </p:nvSpPr>
            <p:spPr>
              <a:xfrm>
                <a:off x="6024978" y="1757778"/>
                <a:ext cx="14470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854DA5-F746-4D2F-BC40-032AFA3D3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978" y="1757778"/>
                <a:ext cx="1447060" cy="461665"/>
              </a:xfrm>
              <a:prstGeom prst="rect">
                <a:avLst/>
              </a:prstGeom>
              <a:blipFill>
                <a:blip r:embed="rId5"/>
                <a:stretch>
                  <a:fillRect l="-84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2B776C-8D7A-4F4B-A94B-2E45537BADA5}"/>
              </a:ext>
            </a:extLst>
          </p:cNvPr>
          <p:cNvCxnSpPr>
            <a:cxnSpLocks/>
          </p:cNvCxnSpPr>
          <p:nvPr/>
        </p:nvCxnSpPr>
        <p:spPr>
          <a:xfrm>
            <a:off x="1621844" y="1228831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C76C27-1820-42F8-80B7-5A5A0D8C1266}"/>
              </a:ext>
            </a:extLst>
          </p:cNvPr>
          <p:cNvCxnSpPr>
            <a:cxnSpLocks/>
          </p:cNvCxnSpPr>
          <p:nvPr/>
        </p:nvCxnSpPr>
        <p:spPr>
          <a:xfrm>
            <a:off x="1621844" y="2091444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0B43DB-9F98-4689-8DC7-563184456F4B}"/>
              </a:ext>
            </a:extLst>
          </p:cNvPr>
          <p:cNvCxnSpPr>
            <a:cxnSpLocks/>
          </p:cNvCxnSpPr>
          <p:nvPr/>
        </p:nvCxnSpPr>
        <p:spPr>
          <a:xfrm>
            <a:off x="4837040" y="1228831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F99C5C-861E-4113-A93E-6E1C5E374120}"/>
              </a:ext>
            </a:extLst>
          </p:cNvPr>
          <p:cNvCxnSpPr>
            <a:cxnSpLocks/>
          </p:cNvCxnSpPr>
          <p:nvPr/>
        </p:nvCxnSpPr>
        <p:spPr>
          <a:xfrm>
            <a:off x="4758620" y="2091444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50E639-5B31-494F-B2CA-54CDEAE942D8}"/>
              </a:ext>
            </a:extLst>
          </p:cNvPr>
          <p:cNvCxnSpPr>
            <a:cxnSpLocks/>
          </p:cNvCxnSpPr>
          <p:nvPr/>
        </p:nvCxnSpPr>
        <p:spPr>
          <a:xfrm>
            <a:off x="7624629" y="1587986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535A20-24B5-4943-8175-A88358356B15}"/>
                  </a:ext>
                </a:extLst>
              </p:cNvPr>
              <p:cNvSpPr txBox="1"/>
              <p:nvPr/>
            </p:nvSpPr>
            <p:spPr>
              <a:xfrm>
                <a:off x="8815526" y="989122"/>
                <a:ext cx="2583402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535A20-24B5-4943-8175-A88358356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526" y="989122"/>
                <a:ext cx="2583402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FE96A8-DCA4-4FA7-B4CA-0160042D2D6A}"/>
                  </a:ext>
                </a:extLst>
              </p:cNvPr>
              <p:cNvSpPr txBox="1"/>
              <p:nvPr/>
            </p:nvSpPr>
            <p:spPr>
              <a:xfrm>
                <a:off x="1535837" y="2676125"/>
                <a:ext cx="4927107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FE96A8-DCA4-4FA7-B4CA-0160042D2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37" y="2676125"/>
                <a:ext cx="4927107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EAC7A4-8EC2-444C-8BC7-FC59403C2CE3}"/>
                  </a:ext>
                </a:extLst>
              </p:cNvPr>
              <p:cNvSpPr txBox="1"/>
              <p:nvPr/>
            </p:nvSpPr>
            <p:spPr>
              <a:xfrm>
                <a:off x="1535837" y="3852381"/>
                <a:ext cx="6758867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EAC7A4-8EC2-444C-8BC7-FC59403C2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37" y="3852381"/>
                <a:ext cx="6758867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EE92C9-266F-46EB-926D-7F88B8A7E3E5}"/>
                  </a:ext>
                </a:extLst>
              </p:cNvPr>
              <p:cNvSpPr txBox="1"/>
              <p:nvPr/>
            </p:nvSpPr>
            <p:spPr>
              <a:xfrm>
                <a:off x="9593991" y="2838380"/>
                <a:ext cx="13344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EE92C9-266F-46EB-926D-7F88B8A7E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991" y="2838380"/>
                <a:ext cx="133442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216E99-9D17-4B4C-81FB-BD054AE9E6CC}"/>
                  </a:ext>
                </a:extLst>
              </p:cNvPr>
              <p:cNvSpPr txBox="1"/>
              <p:nvPr/>
            </p:nvSpPr>
            <p:spPr>
              <a:xfrm>
                <a:off x="9593991" y="3429000"/>
                <a:ext cx="1100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216E99-9D17-4B4C-81FB-BD054AE9E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991" y="3429000"/>
                <a:ext cx="110083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B24A68B-31E1-4F42-B992-63F465A07B92}"/>
              </a:ext>
            </a:extLst>
          </p:cNvPr>
          <p:cNvSpPr/>
          <p:nvPr/>
        </p:nvSpPr>
        <p:spPr>
          <a:xfrm>
            <a:off x="1019659" y="5139628"/>
            <a:ext cx="710213" cy="69921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323A09-62C5-4823-AFE6-693A6C637E0C}"/>
                  </a:ext>
                </a:extLst>
              </p:cNvPr>
              <p:cNvSpPr txBox="1"/>
              <p:nvPr/>
            </p:nvSpPr>
            <p:spPr>
              <a:xfrm>
                <a:off x="2435442" y="5258400"/>
                <a:ext cx="40275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323A09-62C5-4823-AFE6-693A6C637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442" y="5258400"/>
                <a:ext cx="4027502" cy="461665"/>
              </a:xfrm>
              <a:prstGeom prst="rect">
                <a:avLst/>
              </a:prstGeom>
              <a:blipFill>
                <a:blip r:embed="rId11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03FFE53-0D72-4431-9CBB-09D9C60121E3}"/>
                  </a:ext>
                </a:extLst>
              </p:cNvPr>
              <p:cNvSpPr txBox="1"/>
              <p:nvPr/>
            </p:nvSpPr>
            <p:spPr>
              <a:xfrm>
                <a:off x="7013927" y="5258399"/>
                <a:ext cx="13344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03FFE53-0D72-4431-9CBB-09D9C6012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927" y="5258399"/>
                <a:ext cx="133442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3620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2D144E-DDF1-4762-953E-BC6A3A511EAB}"/>
                  </a:ext>
                </a:extLst>
              </p:cNvPr>
              <p:cNvSpPr txBox="1"/>
              <p:nvPr/>
            </p:nvSpPr>
            <p:spPr>
              <a:xfrm>
                <a:off x="1514930" y="662253"/>
                <a:ext cx="38690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2D144E-DDF1-4762-953E-BC6A3A511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930" y="662253"/>
                <a:ext cx="3869017" cy="461665"/>
              </a:xfrm>
              <a:prstGeom prst="rect">
                <a:avLst/>
              </a:prstGeom>
              <a:blipFill>
                <a:blip r:embed="rId2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710C96-AAE8-4A2F-BE0C-61B3B89D4908}"/>
                  </a:ext>
                </a:extLst>
              </p:cNvPr>
              <p:cNvSpPr txBox="1"/>
              <p:nvPr/>
            </p:nvSpPr>
            <p:spPr>
              <a:xfrm>
                <a:off x="1514930" y="1489356"/>
                <a:ext cx="38690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710C96-AAE8-4A2F-BE0C-61B3B89D4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930" y="1489356"/>
                <a:ext cx="3869017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13EB9CE5-24EF-475C-81D4-29083F0980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4930" y="2330615"/>
                <a:ext cx="1942562" cy="490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13EB9CE5-24EF-475C-81D4-29083F098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930" y="2330615"/>
                <a:ext cx="1942562" cy="490200"/>
              </a:xfrm>
              <a:prstGeom prst="rect">
                <a:avLst/>
              </a:prstGeom>
              <a:blipFill>
                <a:blip r:embed="rId4"/>
                <a:stretch>
                  <a:fillRect l="-943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ubtitle 2">
                <a:extLst>
                  <a:ext uri="{FF2B5EF4-FFF2-40B4-BE49-F238E27FC236}">
                    <a16:creationId xmlns:a16="http://schemas.microsoft.com/office/drawing/2014/main" id="{A2515F99-27CF-440E-8320-F6E78BC2E6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13429" y="4907645"/>
                <a:ext cx="3071674" cy="4934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   ,</m:t>
                      </m:r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Subtitle 2">
                <a:extLst>
                  <a:ext uri="{FF2B5EF4-FFF2-40B4-BE49-F238E27FC236}">
                    <a16:creationId xmlns:a16="http://schemas.microsoft.com/office/drawing/2014/main" id="{A2515F99-27CF-440E-8320-F6E78BC2E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429" y="4907645"/>
                <a:ext cx="3071674" cy="493406"/>
              </a:xfrm>
              <a:prstGeom prst="rect">
                <a:avLst/>
              </a:prstGeom>
              <a:blipFill>
                <a:blip r:embed="rId5"/>
                <a:stretch>
                  <a:fillRect l="-595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F59A41-200C-46AC-9DCE-58E22AE3248C}"/>
                  </a:ext>
                </a:extLst>
              </p:cNvPr>
              <p:cNvSpPr txBox="1"/>
              <p:nvPr/>
            </p:nvSpPr>
            <p:spPr>
              <a:xfrm>
                <a:off x="3882964" y="2307383"/>
                <a:ext cx="2358038" cy="495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F59A41-200C-46AC-9DCE-58E22AE32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964" y="2307383"/>
                <a:ext cx="2358038" cy="495328"/>
              </a:xfrm>
              <a:prstGeom prst="rect">
                <a:avLst/>
              </a:prstGeom>
              <a:blipFill>
                <a:blip r:embed="rId6"/>
                <a:stretch>
                  <a:fillRect l="-775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957869-604F-4154-9FB4-25D1982DC979}"/>
                  </a:ext>
                </a:extLst>
              </p:cNvPr>
              <p:cNvSpPr txBox="1"/>
              <p:nvPr/>
            </p:nvSpPr>
            <p:spPr>
              <a:xfrm>
                <a:off x="1514930" y="3134701"/>
                <a:ext cx="28467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   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957869-604F-4154-9FB4-25D1982DC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930" y="3134701"/>
                <a:ext cx="2846773" cy="461665"/>
              </a:xfrm>
              <a:prstGeom prst="rect">
                <a:avLst/>
              </a:prstGeom>
              <a:blipFill>
                <a:blip r:embed="rId7"/>
                <a:stretch>
                  <a:fillRect l="-64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2BA494-099B-43CE-9EF2-78D2B24ECB9C}"/>
              </a:ext>
            </a:extLst>
          </p:cNvPr>
          <p:cNvCxnSpPr>
            <a:cxnSpLocks/>
          </p:cNvCxnSpPr>
          <p:nvPr/>
        </p:nvCxnSpPr>
        <p:spPr>
          <a:xfrm>
            <a:off x="3608581" y="5167484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14AC74-E63B-4BF8-A134-2EAD40E19920}"/>
                  </a:ext>
                </a:extLst>
              </p:cNvPr>
              <p:cNvSpPr txBox="1"/>
              <p:nvPr/>
            </p:nvSpPr>
            <p:spPr>
              <a:xfrm>
                <a:off x="4884523" y="3134486"/>
                <a:ext cx="13564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14AC74-E63B-4BF8-A134-2EAD40E19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523" y="3134486"/>
                <a:ext cx="1356479" cy="461665"/>
              </a:xfrm>
              <a:prstGeom prst="rect">
                <a:avLst/>
              </a:prstGeom>
              <a:blipFill>
                <a:blip r:embed="rId8"/>
                <a:stretch>
                  <a:fillRect l="-1345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B8079C-0031-48E0-8194-B362E04E95AA}"/>
                  </a:ext>
                </a:extLst>
              </p:cNvPr>
              <p:cNvSpPr txBox="1"/>
              <p:nvPr/>
            </p:nvSpPr>
            <p:spPr>
              <a:xfrm>
                <a:off x="7149239" y="3055790"/>
                <a:ext cx="3071674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B8079C-0031-48E0-8194-B362E04E9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239" y="3055790"/>
                <a:ext cx="3071674" cy="493405"/>
              </a:xfrm>
              <a:prstGeom prst="rect">
                <a:avLst/>
              </a:prstGeom>
              <a:blipFill>
                <a:blip r:embed="rId9"/>
                <a:stretch>
                  <a:fillRect l="-595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6DA38B-AFE1-4853-9CBB-B968BAD21FBF}"/>
                  </a:ext>
                </a:extLst>
              </p:cNvPr>
              <p:cNvSpPr txBox="1"/>
              <p:nvPr/>
            </p:nvSpPr>
            <p:spPr>
              <a:xfrm>
                <a:off x="1514930" y="4004495"/>
                <a:ext cx="2752077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6DA38B-AFE1-4853-9CBB-B968BAD21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930" y="4004495"/>
                <a:ext cx="2752077" cy="490199"/>
              </a:xfrm>
              <a:prstGeom prst="rect">
                <a:avLst/>
              </a:prstGeom>
              <a:blipFill>
                <a:blip r:embed="rId10"/>
                <a:stretch>
                  <a:fillRect l="-66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16941B-D6BD-46E0-9AC6-5CFC8CE5F052}"/>
                  </a:ext>
                </a:extLst>
              </p:cNvPr>
              <p:cNvSpPr txBox="1"/>
              <p:nvPr/>
            </p:nvSpPr>
            <p:spPr>
              <a:xfrm>
                <a:off x="6723355" y="4006658"/>
                <a:ext cx="13431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16941B-D6BD-46E0-9AC6-5CFC8CE5F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355" y="4006658"/>
                <a:ext cx="1343115" cy="461665"/>
              </a:xfrm>
              <a:prstGeom prst="rect">
                <a:avLst/>
              </a:prstGeom>
              <a:blipFill>
                <a:blip r:embed="rId11"/>
                <a:stretch>
                  <a:fillRect l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C8F9DF-7771-4BB8-9537-ADCB648991A5}"/>
              </a:ext>
            </a:extLst>
          </p:cNvPr>
          <p:cNvCxnSpPr>
            <a:cxnSpLocks/>
          </p:cNvCxnSpPr>
          <p:nvPr/>
        </p:nvCxnSpPr>
        <p:spPr>
          <a:xfrm>
            <a:off x="8358511" y="4251756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EDE4B0-992B-4B79-8E8F-377B68206BB0}"/>
              </a:ext>
            </a:extLst>
          </p:cNvPr>
          <p:cNvCxnSpPr>
            <a:cxnSpLocks/>
          </p:cNvCxnSpPr>
          <p:nvPr/>
        </p:nvCxnSpPr>
        <p:spPr>
          <a:xfrm>
            <a:off x="5647678" y="4282176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47585A-A7B4-4B4C-9018-93F5B9C35AEC}"/>
                  </a:ext>
                </a:extLst>
              </p:cNvPr>
              <p:cNvSpPr txBox="1"/>
              <p:nvPr/>
            </p:nvSpPr>
            <p:spPr>
              <a:xfrm>
                <a:off x="5019583" y="4020924"/>
                <a:ext cx="5433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47585A-A7B4-4B4C-9018-93F5B9C35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83" y="4020924"/>
                <a:ext cx="54338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66B2A6-73AD-4166-A9A0-7AC10D3322AE}"/>
                  </a:ext>
                </a:extLst>
              </p:cNvPr>
              <p:cNvSpPr txBox="1"/>
              <p:nvPr/>
            </p:nvSpPr>
            <p:spPr>
              <a:xfrm>
                <a:off x="9547747" y="4004495"/>
                <a:ext cx="11215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66B2A6-73AD-4166-A9A0-7AC10D332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747" y="4004495"/>
                <a:ext cx="112154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FCE577A-D53B-405F-B90E-EC73E7071C57}"/>
                  </a:ext>
                </a:extLst>
              </p:cNvPr>
              <p:cNvSpPr txBox="1"/>
              <p:nvPr/>
            </p:nvSpPr>
            <p:spPr>
              <a:xfrm>
                <a:off x="1419990" y="4902823"/>
                <a:ext cx="221897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FCE577A-D53B-405F-B90E-EC73E7071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990" y="4902823"/>
                <a:ext cx="2218979" cy="490199"/>
              </a:xfrm>
              <a:prstGeom prst="rect">
                <a:avLst/>
              </a:prstGeom>
              <a:blipFill>
                <a:blip r:embed="rId14"/>
                <a:stretch>
                  <a:fillRect l="-824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FB3C3FA-AFAB-4BC1-BB21-90B2F51EAD67}"/>
              </a:ext>
            </a:extLst>
          </p:cNvPr>
          <p:cNvCxnSpPr>
            <a:cxnSpLocks/>
          </p:cNvCxnSpPr>
          <p:nvPr/>
        </p:nvCxnSpPr>
        <p:spPr>
          <a:xfrm>
            <a:off x="7605389" y="5160766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BCE194-D6B5-49B2-93B2-083980E58750}"/>
                  </a:ext>
                </a:extLst>
              </p:cNvPr>
              <p:cNvSpPr txBox="1"/>
              <p:nvPr/>
            </p:nvSpPr>
            <p:spPr>
              <a:xfrm>
                <a:off x="8735072" y="4823182"/>
                <a:ext cx="2752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BCE194-D6B5-49B2-93B2-083980E58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072" y="4823182"/>
                <a:ext cx="2752077" cy="461665"/>
              </a:xfrm>
              <a:prstGeom prst="rect">
                <a:avLst/>
              </a:prstGeom>
              <a:blipFill>
                <a:blip r:embed="rId15"/>
                <a:stretch>
                  <a:fillRect l="-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0D447F-FAB0-4BCB-852D-A53BD04BD392}"/>
                  </a:ext>
                </a:extLst>
              </p:cNvPr>
              <p:cNvSpPr txBox="1"/>
              <p:nvPr/>
            </p:nvSpPr>
            <p:spPr>
              <a:xfrm>
                <a:off x="1371534" y="5764317"/>
                <a:ext cx="22674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0D447F-FAB0-4BCB-852D-A53BD04BD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34" y="5764317"/>
                <a:ext cx="226743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0C33FB-1AD9-488A-8662-0854CEA12706}"/>
                  </a:ext>
                </a:extLst>
              </p:cNvPr>
              <p:cNvSpPr txBox="1"/>
              <p:nvPr/>
            </p:nvSpPr>
            <p:spPr>
              <a:xfrm>
                <a:off x="4034541" y="5761642"/>
                <a:ext cx="26988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0C33FB-1AD9-488A-8662-0854CEA1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541" y="5761642"/>
                <a:ext cx="2698812" cy="461665"/>
              </a:xfrm>
              <a:prstGeom prst="rect">
                <a:avLst/>
              </a:prstGeom>
              <a:blipFill>
                <a:blip r:embed="rId17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133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E8289E-9E7C-4214-991B-9A6C0130F8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5450" y="778060"/>
                <a:ext cx="3352060" cy="5535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E8289E-9E7C-4214-991B-9A6C0130F8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5450" y="778060"/>
                <a:ext cx="3352060" cy="553591"/>
              </a:xfrm>
              <a:blipFill>
                <a:blip r:embed="rId2"/>
                <a:stretch>
                  <a:fillRect l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136B97F-5252-43C3-AF2F-26329D90354A}"/>
              </a:ext>
            </a:extLst>
          </p:cNvPr>
          <p:cNvCxnSpPr>
            <a:cxnSpLocks/>
          </p:cNvCxnSpPr>
          <p:nvPr/>
        </p:nvCxnSpPr>
        <p:spPr>
          <a:xfrm>
            <a:off x="4904721" y="1039367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793211-D42C-451F-80AA-219421A84C4F}"/>
                  </a:ext>
                </a:extLst>
              </p:cNvPr>
              <p:cNvSpPr txBox="1"/>
              <p:nvPr/>
            </p:nvSpPr>
            <p:spPr>
              <a:xfrm>
                <a:off x="6284650" y="794513"/>
                <a:ext cx="39416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793211-D42C-451F-80AA-219421A84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650" y="794513"/>
                <a:ext cx="3941686" cy="461665"/>
              </a:xfrm>
              <a:prstGeom prst="rect">
                <a:avLst/>
              </a:prstGeom>
              <a:blipFill>
                <a:blip r:embed="rId3"/>
                <a:stretch>
                  <a:fillRect l="-46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2ABB3C-BD28-403B-A5F2-F576E98706D9}"/>
                  </a:ext>
                </a:extLst>
              </p:cNvPr>
              <p:cNvSpPr txBox="1"/>
              <p:nvPr/>
            </p:nvSpPr>
            <p:spPr>
              <a:xfrm>
                <a:off x="1191086" y="1642369"/>
                <a:ext cx="9809827" cy="1140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fa-IR" sz="2400" dirty="0"/>
                  <a:t>اگر در معادله‌ی</a:t>
                </a:r>
                <a:r>
                  <a:rPr lang="en-US" sz="2400" dirty="0"/>
                  <a:t> </a:t>
                </a:r>
                <a:r>
                  <a:rPr lang="fa-IR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fa-IR" sz="2400" dirty="0"/>
                  <a:t> </a:t>
                </a:r>
                <a:r>
                  <a:rPr lang="en-US" sz="2400" dirty="0"/>
                  <a:t> </a:t>
                </a:r>
                <a:r>
                  <a:rPr lang="fa-IR" sz="2400" dirty="0"/>
                  <a:t>داشته باشیم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 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algn="r" rtl="1">
                  <a:lnSpc>
                    <a:spcPct val="150000"/>
                  </a:lnSpc>
                </a:pPr>
                <a:r>
                  <a:rPr lang="fa-IR" sz="2400" dirty="0"/>
                  <a:t>  مقدار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  <a:r>
                  <a:rPr lang="fa-IR" sz="2400" dirty="0"/>
                  <a:t>چقدر است؟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2ABB3C-BD28-403B-A5F2-F576E9870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086" y="1642369"/>
                <a:ext cx="9809827" cy="1140697"/>
              </a:xfrm>
              <a:prstGeom prst="rect">
                <a:avLst/>
              </a:prstGeom>
              <a:blipFill>
                <a:blip r:embed="rId4"/>
                <a:stretch>
                  <a:fillRect r="-932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45FE7C-D55F-499A-9E4F-865B68AED2F6}"/>
                  </a:ext>
                </a:extLst>
              </p:cNvPr>
              <p:cNvSpPr txBox="1"/>
              <p:nvPr/>
            </p:nvSpPr>
            <p:spPr>
              <a:xfrm>
                <a:off x="1255450" y="2862951"/>
                <a:ext cx="4726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45FE7C-D55F-499A-9E4F-865B68AED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450" y="2862951"/>
                <a:ext cx="4726072" cy="461665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7FADCA-7C5E-4318-AF59-453C9EE9218E}"/>
                  </a:ext>
                </a:extLst>
              </p:cNvPr>
              <p:cNvSpPr txBox="1"/>
              <p:nvPr/>
            </p:nvSpPr>
            <p:spPr>
              <a:xfrm>
                <a:off x="1255451" y="3671109"/>
                <a:ext cx="3416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7FADCA-7C5E-4318-AF59-453C9EE92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451" y="3671109"/>
                <a:ext cx="3416424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2">
                <a:extLst>
                  <a:ext uri="{FF2B5EF4-FFF2-40B4-BE49-F238E27FC236}">
                    <a16:creationId xmlns:a16="http://schemas.microsoft.com/office/drawing/2014/main" id="{CBE3CF78-8975-43D2-B585-9280BBC94E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71214" y="3679178"/>
                <a:ext cx="2871552" cy="5117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Subtitle 2">
                <a:extLst>
                  <a:ext uri="{FF2B5EF4-FFF2-40B4-BE49-F238E27FC236}">
                    <a16:creationId xmlns:a16="http://schemas.microsoft.com/office/drawing/2014/main" id="{CBE3CF78-8975-43D2-B585-9280BBC94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214" y="3679178"/>
                <a:ext cx="2871552" cy="511736"/>
              </a:xfrm>
              <a:prstGeom prst="rect">
                <a:avLst/>
              </a:prstGeom>
              <a:blipFill>
                <a:blip r:embed="rId7"/>
                <a:stretch>
                  <a:fillRect l="-637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A1C1B1-B5C3-4645-8BA6-726EBFC603AE}"/>
                  </a:ext>
                </a:extLst>
              </p:cNvPr>
              <p:cNvSpPr txBox="1"/>
              <p:nvPr/>
            </p:nvSpPr>
            <p:spPr>
              <a:xfrm>
                <a:off x="1255450" y="4479267"/>
                <a:ext cx="28467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A1C1B1-B5C3-4645-8BA6-726EBFC60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450" y="4479267"/>
                <a:ext cx="2846773" cy="461665"/>
              </a:xfrm>
              <a:prstGeom prst="rect">
                <a:avLst/>
              </a:prstGeom>
              <a:blipFill>
                <a:blip r:embed="rId8"/>
                <a:stretch>
                  <a:fillRect l="-192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0B058D-A2A1-4288-9239-CCF2C3153918}"/>
                  </a:ext>
                </a:extLst>
              </p:cNvPr>
              <p:cNvSpPr txBox="1"/>
              <p:nvPr/>
            </p:nvSpPr>
            <p:spPr>
              <a:xfrm>
                <a:off x="7797352" y="4403732"/>
                <a:ext cx="13564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0B058D-A2A1-4288-9239-CCF2C3153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352" y="4403732"/>
                <a:ext cx="1356479" cy="461665"/>
              </a:xfrm>
              <a:prstGeom prst="rect">
                <a:avLst/>
              </a:prstGeom>
              <a:blipFill>
                <a:blip r:embed="rId9"/>
                <a:stretch>
                  <a:fillRect l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AE36B2-7A70-43A4-988A-AADC6DA72382}"/>
                  </a:ext>
                </a:extLst>
              </p:cNvPr>
              <p:cNvSpPr txBox="1"/>
              <p:nvPr/>
            </p:nvSpPr>
            <p:spPr>
              <a:xfrm>
                <a:off x="5879238" y="2822309"/>
                <a:ext cx="14470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AE36B2-7A70-43A4-988A-AADC6DA72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238" y="2822309"/>
                <a:ext cx="144706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D9A976-D26C-4A59-89D8-50F27A7A8E9B}"/>
              </a:ext>
            </a:extLst>
          </p:cNvPr>
          <p:cNvCxnSpPr>
            <a:cxnSpLocks/>
          </p:cNvCxnSpPr>
          <p:nvPr/>
        </p:nvCxnSpPr>
        <p:spPr>
          <a:xfrm>
            <a:off x="4926927" y="3949679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624805-1D45-4E23-B625-B4DFB26FDCDA}"/>
                  </a:ext>
                </a:extLst>
              </p:cNvPr>
              <p:cNvSpPr txBox="1"/>
              <p:nvPr/>
            </p:nvSpPr>
            <p:spPr>
              <a:xfrm>
                <a:off x="4398884" y="4479267"/>
                <a:ext cx="2128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624805-1D45-4E23-B625-B4DFB26FD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884" y="4479267"/>
                <a:ext cx="212842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4A052B-5EB2-4BB2-AD5E-101EF7D1CA24}"/>
              </a:ext>
            </a:extLst>
          </p:cNvPr>
          <p:cNvCxnSpPr>
            <a:cxnSpLocks/>
          </p:cNvCxnSpPr>
          <p:nvPr/>
        </p:nvCxnSpPr>
        <p:spPr>
          <a:xfrm>
            <a:off x="6527307" y="4719560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C3F9A9-8D7B-4A58-A539-232B146E2CA6}"/>
                  </a:ext>
                </a:extLst>
              </p:cNvPr>
              <p:cNvSpPr txBox="1"/>
              <p:nvPr/>
            </p:nvSpPr>
            <p:spPr>
              <a:xfrm>
                <a:off x="1255450" y="5287425"/>
                <a:ext cx="36056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C3F9A9-8D7B-4A58-A539-232B146E2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450" y="5287425"/>
                <a:ext cx="3605633" cy="461665"/>
              </a:xfrm>
              <a:prstGeom prst="rect">
                <a:avLst/>
              </a:prstGeom>
              <a:blipFill>
                <a:blip r:embed="rId12"/>
                <a:stretch>
                  <a:fillRect l="-50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748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F6EEF1-EEAB-4336-940C-E26A99B6A6DB}"/>
                  </a:ext>
                </a:extLst>
              </p:cNvPr>
              <p:cNvSpPr txBox="1"/>
              <p:nvPr/>
            </p:nvSpPr>
            <p:spPr>
              <a:xfrm>
                <a:off x="1447061" y="2506053"/>
                <a:ext cx="6054570" cy="496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F6EEF1-EEAB-4336-940C-E26A99B6A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061" y="2506053"/>
                <a:ext cx="6054570" cy="496867"/>
              </a:xfrm>
              <a:prstGeom prst="rect">
                <a:avLst/>
              </a:prstGeom>
              <a:blipFill>
                <a:blip r:embed="rId2"/>
                <a:stretch>
                  <a:fillRect l="-302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E5A29C-1680-4F05-93A7-90729F06FFCA}"/>
                  </a:ext>
                </a:extLst>
              </p:cNvPr>
              <p:cNvSpPr txBox="1"/>
              <p:nvPr/>
            </p:nvSpPr>
            <p:spPr>
              <a:xfrm>
                <a:off x="6096000" y="754602"/>
                <a:ext cx="13431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E5A29C-1680-4F05-93A7-90729F06F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54602"/>
                <a:ext cx="1343115" cy="461665"/>
              </a:xfrm>
              <a:prstGeom prst="rect">
                <a:avLst/>
              </a:prstGeom>
              <a:blipFill>
                <a:blip r:embed="rId3"/>
                <a:stretch>
                  <a:fillRect l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1B8E92-DCE6-419E-9F84-CC2A81EDA73A}"/>
              </a:ext>
            </a:extLst>
          </p:cNvPr>
          <p:cNvCxnSpPr>
            <a:cxnSpLocks/>
          </p:cNvCxnSpPr>
          <p:nvPr/>
        </p:nvCxnSpPr>
        <p:spPr>
          <a:xfrm>
            <a:off x="7731156" y="999700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7E8F90-709C-49ED-B3C1-E878D5E8DA24}"/>
              </a:ext>
            </a:extLst>
          </p:cNvPr>
          <p:cNvCxnSpPr>
            <a:cxnSpLocks/>
          </p:cNvCxnSpPr>
          <p:nvPr/>
        </p:nvCxnSpPr>
        <p:spPr>
          <a:xfrm>
            <a:off x="5020323" y="1030120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D98461-ED64-4519-8CD8-2107D9BEAAFE}"/>
                  </a:ext>
                </a:extLst>
              </p:cNvPr>
              <p:cNvSpPr txBox="1"/>
              <p:nvPr/>
            </p:nvSpPr>
            <p:spPr>
              <a:xfrm>
                <a:off x="4392228" y="768868"/>
                <a:ext cx="5433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D98461-ED64-4519-8CD8-2107D9BEA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228" y="768868"/>
                <a:ext cx="54338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229B7A-1E2A-469F-8E2F-BED44C6920CB}"/>
                  </a:ext>
                </a:extLst>
              </p:cNvPr>
              <p:cNvSpPr txBox="1"/>
              <p:nvPr/>
            </p:nvSpPr>
            <p:spPr>
              <a:xfrm>
                <a:off x="8920392" y="752439"/>
                <a:ext cx="11215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229B7A-1E2A-469F-8E2F-BED44C692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392" y="752439"/>
                <a:ext cx="112154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78A954-4F49-4E35-A622-270532F8AB43}"/>
                  </a:ext>
                </a:extLst>
              </p:cNvPr>
              <p:cNvSpPr txBox="1"/>
              <p:nvPr/>
            </p:nvSpPr>
            <p:spPr>
              <a:xfrm>
                <a:off x="1447061" y="754602"/>
                <a:ext cx="1845266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78A954-4F49-4E35-A622-270532F8A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061" y="754602"/>
                <a:ext cx="1845266" cy="490199"/>
              </a:xfrm>
              <a:prstGeom prst="rect">
                <a:avLst/>
              </a:prstGeom>
              <a:blipFill>
                <a:blip r:embed="rId6"/>
                <a:stretch>
                  <a:fillRect l="-99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2">
                <a:extLst>
                  <a:ext uri="{FF2B5EF4-FFF2-40B4-BE49-F238E27FC236}">
                    <a16:creationId xmlns:a16="http://schemas.microsoft.com/office/drawing/2014/main" id="{7E977CBB-4C35-436A-8C8F-2C54D2328D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7061" y="1619559"/>
                <a:ext cx="1771651" cy="5117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Subtitle 2">
                <a:extLst>
                  <a:ext uri="{FF2B5EF4-FFF2-40B4-BE49-F238E27FC236}">
                    <a16:creationId xmlns:a16="http://schemas.microsoft.com/office/drawing/2014/main" id="{7E977CBB-4C35-436A-8C8F-2C54D2328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061" y="1619559"/>
                <a:ext cx="1771651" cy="511736"/>
              </a:xfrm>
              <a:prstGeom prst="rect">
                <a:avLst/>
              </a:prstGeom>
              <a:blipFill>
                <a:blip r:embed="rId7"/>
                <a:stretch>
                  <a:fillRect l="-1031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960C0C-2013-47A3-9F3E-D1695516413B}"/>
              </a:ext>
            </a:extLst>
          </p:cNvPr>
          <p:cNvCxnSpPr>
            <a:cxnSpLocks/>
          </p:cNvCxnSpPr>
          <p:nvPr/>
        </p:nvCxnSpPr>
        <p:spPr>
          <a:xfrm>
            <a:off x="3503721" y="1875427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810691-D5AA-4496-A2C9-774143E081F5}"/>
                  </a:ext>
                </a:extLst>
              </p:cNvPr>
              <p:cNvSpPr txBox="1"/>
              <p:nvPr/>
            </p:nvSpPr>
            <p:spPr>
              <a:xfrm>
                <a:off x="4752697" y="1619559"/>
                <a:ext cx="1432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810691-D5AA-4496-A2C9-774143E08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697" y="1619559"/>
                <a:ext cx="1432080" cy="461665"/>
              </a:xfrm>
              <a:prstGeom prst="rect">
                <a:avLst/>
              </a:prstGeom>
              <a:blipFill>
                <a:blip r:embed="rId8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2C1ADD-40E6-42D8-8554-FE90377DE1D1}"/>
                  </a:ext>
                </a:extLst>
              </p:cNvPr>
              <p:cNvSpPr txBox="1"/>
              <p:nvPr/>
            </p:nvSpPr>
            <p:spPr>
              <a:xfrm>
                <a:off x="6802696" y="1575480"/>
                <a:ext cx="1432080" cy="496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2C1ADD-40E6-42D8-8554-FE90377DE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696" y="1575480"/>
                <a:ext cx="1432080" cy="496867"/>
              </a:xfrm>
              <a:prstGeom prst="rect">
                <a:avLst/>
              </a:prstGeom>
              <a:blipFill>
                <a:blip r:embed="rId9"/>
                <a:stretch>
                  <a:fillRect l="-1277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E5501EA-BDAF-4F61-97AB-BF941B603323}"/>
                  </a:ext>
                </a:extLst>
              </p:cNvPr>
              <p:cNvSpPr txBox="1"/>
              <p:nvPr/>
            </p:nvSpPr>
            <p:spPr>
              <a:xfrm>
                <a:off x="1447061" y="3436626"/>
                <a:ext cx="5085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E5501EA-BDAF-4F61-97AB-BF941B603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061" y="3436626"/>
                <a:ext cx="5085239" cy="461665"/>
              </a:xfrm>
              <a:prstGeom prst="rect">
                <a:avLst/>
              </a:prstGeom>
              <a:blipFill>
                <a:blip r:embed="rId10"/>
                <a:stretch>
                  <a:fillRect l="-359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48FEF1-2F0D-4575-8114-8CD8094B9995}"/>
                  </a:ext>
                </a:extLst>
              </p:cNvPr>
              <p:cNvSpPr txBox="1"/>
              <p:nvPr/>
            </p:nvSpPr>
            <p:spPr>
              <a:xfrm>
                <a:off x="1447061" y="4352643"/>
                <a:ext cx="18909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48FEF1-2F0D-4575-8114-8CD8094B9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061" y="4352643"/>
                <a:ext cx="1890944" cy="461665"/>
              </a:xfrm>
              <a:prstGeom prst="rect">
                <a:avLst/>
              </a:prstGeom>
              <a:blipFill>
                <a:blip r:embed="rId11"/>
                <a:stretch>
                  <a:fillRect l="-96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DDA66B-8822-479E-8BFF-7C5B2FE65617}"/>
              </a:ext>
            </a:extLst>
          </p:cNvPr>
          <p:cNvCxnSpPr>
            <a:cxnSpLocks/>
          </p:cNvCxnSpPr>
          <p:nvPr/>
        </p:nvCxnSpPr>
        <p:spPr>
          <a:xfrm>
            <a:off x="3407547" y="4646739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520191-7078-41F2-A74E-404E979DBB1D}"/>
                  </a:ext>
                </a:extLst>
              </p:cNvPr>
              <p:cNvSpPr txBox="1"/>
              <p:nvPr/>
            </p:nvSpPr>
            <p:spPr>
              <a:xfrm>
                <a:off x="4597246" y="4305301"/>
                <a:ext cx="3175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520191-7078-41F2-A74E-404E979DB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246" y="4305301"/>
                <a:ext cx="3175062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0AB24F-6BED-4564-B77B-F6530E2A82E1}"/>
              </a:ext>
            </a:extLst>
          </p:cNvPr>
          <p:cNvCxnSpPr>
            <a:cxnSpLocks/>
          </p:cNvCxnSpPr>
          <p:nvPr/>
        </p:nvCxnSpPr>
        <p:spPr>
          <a:xfrm>
            <a:off x="7731156" y="458347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D6DACD-E1E9-4E09-93BD-66FBCF56A988}"/>
                  </a:ext>
                </a:extLst>
              </p:cNvPr>
              <p:cNvSpPr txBox="1"/>
              <p:nvPr/>
            </p:nvSpPr>
            <p:spPr>
              <a:xfrm>
                <a:off x="9208548" y="4186350"/>
                <a:ext cx="1338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D6DACD-E1E9-4E09-93BD-66FBCF56A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548" y="4186350"/>
                <a:ext cx="1338124" cy="461665"/>
              </a:xfrm>
              <a:prstGeom prst="rect">
                <a:avLst/>
              </a:prstGeom>
              <a:blipFill>
                <a:blip r:embed="rId1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3327DA-1EE6-4E0F-858E-AEFC8E71A8FC}"/>
                  </a:ext>
                </a:extLst>
              </p:cNvPr>
              <p:cNvSpPr txBox="1"/>
              <p:nvPr/>
            </p:nvSpPr>
            <p:spPr>
              <a:xfrm>
                <a:off x="1447061" y="5165884"/>
                <a:ext cx="2385135" cy="793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3327DA-1EE6-4E0F-858E-AEFC8E71A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061" y="5165884"/>
                <a:ext cx="2385135" cy="7937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B00C09D-5EC5-4733-9AF4-DA4826A6B769}"/>
              </a:ext>
            </a:extLst>
          </p:cNvPr>
          <p:cNvCxnSpPr>
            <a:cxnSpLocks/>
          </p:cNvCxnSpPr>
          <p:nvPr/>
        </p:nvCxnSpPr>
        <p:spPr>
          <a:xfrm>
            <a:off x="3999575" y="556275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CC125E-D443-4285-A23B-A3B50A44F6BE}"/>
                  </a:ext>
                </a:extLst>
              </p:cNvPr>
              <p:cNvSpPr txBox="1"/>
              <p:nvPr/>
            </p:nvSpPr>
            <p:spPr>
              <a:xfrm>
                <a:off x="5320684" y="5165884"/>
                <a:ext cx="1211616" cy="722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CC125E-D443-4285-A23B-A3B50A44F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684" y="5165884"/>
                <a:ext cx="1211616" cy="72231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33EC1E-230C-4120-B23E-87C7BE714EA4}"/>
              </a:ext>
            </a:extLst>
          </p:cNvPr>
          <p:cNvCxnSpPr>
            <a:cxnSpLocks/>
          </p:cNvCxnSpPr>
          <p:nvPr/>
        </p:nvCxnSpPr>
        <p:spPr>
          <a:xfrm>
            <a:off x="6882595" y="5557954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904B92-13A6-4396-A42A-213CEB5CB2A7}"/>
                  </a:ext>
                </a:extLst>
              </p:cNvPr>
              <p:cNvSpPr txBox="1"/>
              <p:nvPr/>
            </p:nvSpPr>
            <p:spPr>
              <a:xfrm>
                <a:off x="8020788" y="5165884"/>
                <a:ext cx="12116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904B92-13A6-4396-A42A-213CEB5CB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788" y="5165884"/>
                <a:ext cx="1211616" cy="461665"/>
              </a:xfrm>
              <a:prstGeom prst="rect">
                <a:avLst/>
              </a:prstGeom>
              <a:blipFill>
                <a:blip r:embed="rId1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0645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3E7DFD-B134-467C-B39D-F23B05FD6D68}"/>
                  </a:ext>
                </a:extLst>
              </p:cNvPr>
              <p:cNvSpPr txBox="1"/>
              <p:nvPr/>
            </p:nvSpPr>
            <p:spPr>
              <a:xfrm>
                <a:off x="1731146" y="861134"/>
                <a:ext cx="2707690" cy="793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3E7DFD-B134-467C-B39D-F23B05FD6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146" y="861134"/>
                <a:ext cx="2707690" cy="7937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BCA864-19DC-4505-835F-27AF03C18542}"/>
              </a:ext>
            </a:extLst>
          </p:cNvPr>
          <p:cNvCxnSpPr>
            <a:cxnSpLocks/>
          </p:cNvCxnSpPr>
          <p:nvPr/>
        </p:nvCxnSpPr>
        <p:spPr>
          <a:xfrm>
            <a:off x="4922853" y="1336984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5BDB0D-A5D4-462F-9140-AFF0D9E79847}"/>
                  </a:ext>
                </a:extLst>
              </p:cNvPr>
              <p:cNvSpPr txBox="1"/>
              <p:nvPr/>
            </p:nvSpPr>
            <p:spPr>
              <a:xfrm>
                <a:off x="6516027" y="861133"/>
                <a:ext cx="2707690" cy="818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5BDB0D-A5D4-462F-9140-AFF0D9E79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027" y="861133"/>
                <a:ext cx="2707690" cy="8181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B7506E-7C62-4292-8F09-8F866B000156}"/>
              </a:ext>
            </a:extLst>
          </p:cNvPr>
          <p:cNvCxnSpPr/>
          <p:nvPr/>
        </p:nvCxnSpPr>
        <p:spPr>
          <a:xfrm flipH="1">
            <a:off x="7634796" y="861134"/>
            <a:ext cx="443884" cy="396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6F4D4F-480C-48DD-8634-084C9DBBAF0E}"/>
                  </a:ext>
                </a:extLst>
              </p:cNvPr>
              <p:cNvSpPr txBox="1"/>
              <p:nvPr/>
            </p:nvSpPr>
            <p:spPr>
              <a:xfrm>
                <a:off x="7634796" y="399467"/>
                <a:ext cx="10475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6F4D4F-480C-48DD-8634-084C9DBBA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796" y="399467"/>
                <a:ext cx="104756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38B7BB-16A4-4A8C-AA17-F2B7171A81F7}"/>
                  </a:ext>
                </a:extLst>
              </p:cNvPr>
              <p:cNvSpPr txBox="1"/>
              <p:nvPr/>
            </p:nvSpPr>
            <p:spPr>
              <a:xfrm>
                <a:off x="1731146" y="2146667"/>
                <a:ext cx="2050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38B7BB-16A4-4A8C-AA17-F2B7171A8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146" y="2146667"/>
                <a:ext cx="2050741" cy="461665"/>
              </a:xfrm>
              <a:prstGeom prst="rect">
                <a:avLst/>
              </a:prstGeom>
              <a:blipFill>
                <a:blip r:embed="rId5"/>
                <a:stretch>
                  <a:fillRect l="-89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20DF35D-AB12-4052-962A-DB54A56AD372}"/>
              </a:ext>
            </a:extLst>
          </p:cNvPr>
          <p:cNvSpPr txBox="1"/>
          <p:nvPr/>
        </p:nvSpPr>
        <p:spPr>
          <a:xfrm>
            <a:off x="7492754" y="2608332"/>
            <a:ext cx="376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/>
              <a:t>معادله‌ی لژاندر مرتبه دوم همگن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1EDF17-2B51-49B1-B5B9-27FCDF58A26D}"/>
                  </a:ext>
                </a:extLst>
              </p:cNvPr>
              <p:cNvSpPr txBox="1"/>
              <p:nvPr/>
            </p:nvSpPr>
            <p:spPr>
              <a:xfrm>
                <a:off x="1216241" y="3399011"/>
                <a:ext cx="5655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1EDF17-2B51-49B1-B5B9-27FCDF58A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241" y="3399011"/>
                <a:ext cx="5655075" cy="461665"/>
              </a:xfrm>
              <a:prstGeom prst="rect">
                <a:avLst/>
              </a:prstGeom>
              <a:blipFill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ED1671-8252-4DB1-B571-9056DECB3A45}"/>
                  </a:ext>
                </a:extLst>
              </p:cNvPr>
              <p:cNvSpPr txBox="1"/>
              <p:nvPr/>
            </p:nvSpPr>
            <p:spPr>
              <a:xfrm>
                <a:off x="7492754" y="3326339"/>
                <a:ext cx="30006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ED1671-8252-4DB1-B571-9056DECB3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754" y="3326339"/>
                <a:ext cx="3000652" cy="461665"/>
              </a:xfrm>
              <a:prstGeom prst="rect">
                <a:avLst/>
              </a:prstGeom>
              <a:blipFill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B78F65-024C-4BF9-83F9-F0F475CB882B}"/>
                  </a:ext>
                </a:extLst>
              </p:cNvPr>
              <p:cNvSpPr txBox="1"/>
              <p:nvPr/>
            </p:nvSpPr>
            <p:spPr>
              <a:xfrm>
                <a:off x="1216241" y="4244203"/>
                <a:ext cx="27698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,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B78F65-024C-4BF9-83F9-F0F475CB8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241" y="4244203"/>
                <a:ext cx="2769833" cy="461665"/>
              </a:xfrm>
              <a:prstGeom prst="rect">
                <a:avLst/>
              </a:prstGeom>
              <a:blipFill>
                <a:blip r:embed="rId8"/>
                <a:stretch>
                  <a:fillRect l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E55C20-4038-4136-9A68-AF2E0DD9300E}"/>
              </a:ext>
            </a:extLst>
          </p:cNvPr>
          <p:cNvCxnSpPr>
            <a:cxnSpLocks/>
          </p:cNvCxnSpPr>
          <p:nvPr/>
        </p:nvCxnSpPr>
        <p:spPr>
          <a:xfrm>
            <a:off x="4338406" y="456993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4F33B3-FBF5-49E6-96E9-A7A5A3E2BF9C}"/>
              </a:ext>
            </a:extLst>
          </p:cNvPr>
          <p:cNvSpPr txBox="1"/>
          <p:nvPr/>
        </p:nvSpPr>
        <p:spPr>
          <a:xfrm>
            <a:off x="5180859" y="4244203"/>
            <a:ext cx="1830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/>
              <a:t>کوشی اویلر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D046D5-56FF-460D-B58C-EB0E9F0E0CBA}"/>
                  </a:ext>
                </a:extLst>
              </p:cNvPr>
              <p:cNvSpPr txBox="1"/>
              <p:nvPr/>
            </p:nvSpPr>
            <p:spPr>
              <a:xfrm>
                <a:off x="1216241" y="5038199"/>
                <a:ext cx="34090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D046D5-56FF-460D-B58C-EB0E9F0E0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241" y="5038199"/>
                <a:ext cx="3409025" cy="461665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F5CE9C-7F8A-4B66-9F69-1D5A6B1CD267}"/>
              </a:ext>
            </a:extLst>
          </p:cNvPr>
          <p:cNvCxnSpPr>
            <a:cxnSpLocks/>
          </p:cNvCxnSpPr>
          <p:nvPr/>
        </p:nvCxnSpPr>
        <p:spPr>
          <a:xfrm>
            <a:off x="5091528" y="5343772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D21952-BB82-4695-BB18-FA48D0F8B6B6}"/>
                  </a:ext>
                </a:extLst>
              </p:cNvPr>
              <p:cNvSpPr txBox="1"/>
              <p:nvPr/>
            </p:nvSpPr>
            <p:spPr>
              <a:xfrm>
                <a:off x="6578354" y="5058525"/>
                <a:ext cx="30006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D21952-BB82-4695-BB18-FA48D0F8B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354" y="5058525"/>
                <a:ext cx="3000652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6973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124A3A-DEC0-4CE9-BFAA-BEF44B711989}"/>
                  </a:ext>
                </a:extLst>
              </p:cNvPr>
              <p:cNvSpPr txBox="1"/>
              <p:nvPr/>
            </p:nvSpPr>
            <p:spPr>
              <a:xfrm>
                <a:off x="1083076" y="816746"/>
                <a:ext cx="2068497" cy="799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𝐴𝑑𝑥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124A3A-DEC0-4CE9-BFAA-BEF44B711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076" y="816746"/>
                <a:ext cx="2068497" cy="7997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48476B-D935-4D7A-A6F3-284C135D6E8A}"/>
                  </a:ext>
                </a:extLst>
              </p:cNvPr>
              <p:cNvSpPr txBox="1"/>
              <p:nvPr/>
            </p:nvSpPr>
            <p:spPr>
              <a:xfrm>
                <a:off x="3444536" y="822902"/>
                <a:ext cx="2175029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48476B-D935-4D7A-A6F3-284C135D6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536" y="822902"/>
                <a:ext cx="2175029" cy="793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937209-9E27-402F-81C0-BD740E77265F}"/>
                  </a:ext>
                </a:extLst>
              </p:cNvPr>
              <p:cNvSpPr txBox="1"/>
              <p:nvPr/>
            </p:nvSpPr>
            <p:spPr>
              <a:xfrm>
                <a:off x="6487449" y="893923"/>
                <a:ext cx="1260629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937209-9E27-402F-81C0-BD740E772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449" y="893923"/>
                <a:ext cx="1260629" cy="793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BFE2B5-1E3C-4EFA-9930-9776A97B8076}"/>
                  </a:ext>
                </a:extLst>
              </p:cNvPr>
              <p:cNvSpPr txBox="1"/>
              <p:nvPr/>
            </p:nvSpPr>
            <p:spPr>
              <a:xfrm>
                <a:off x="9028591" y="816746"/>
                <a:ext cx="2476870" cy="799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BFE2B5-1E3C-4EFA-9930-9776A97B8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591" y="816746"/>
                <a:ext cx="2476870" cy="799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309D06-987B-4D73-A8AB-22AD92380D55}"/>
              </a:ext>
            </a:extLst>
          </p:cNvPr>
          <p:cNvCxnSpPr>
            <a:cxnSpLocks/>
          </p:cNvCxnSpPr>
          <p:nvPr/>
        </p:nvCxnSpPr>
        <p:spPr>
          <a:xfrm>
            <a:off x="5408721" y="1290731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839C70-F9AE-49FE-B977-5217323991B0}"/>
              </a:ext>
            </a:extLst>
          </p:cNvPr>
          <p:cNvCxnSpPr>
            <a:cxnSpLocks/>
          </p:cNvCxnSpPr>
          <p:nvPr/>
        </p:nvCxnSpPr>
        <p:spPr>
          <a:xfrm>
            <a:off x="8048348" y="130229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718F04-7D67-4862-9F01-151F79292DD8}"/>
                  </a:ext>
                </a:extLst>
              </p:cNvPr>
              <p:cNvSpPr txBox="1"/>
              <p:nvPr/>
            </p:nvSpPr>
            <p:spPr>
              <a:xfrm>
                <a:off x="1083076" y="2155368"/>
                <a:ext cx="4971495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718F04-7D67-4862-9F01-151F79292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076" y="2155368"/>
                <a:ext cx="4971495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4E3E60-6C06-4AB5-95AD-33F3541716BA}"/>
              </a:ext>
            </a:extLst>
          </p:cNvPr>
          <p:cNvCxnSpPr>
            <a:cxnSpLocks/>
          </p:cNvCxnSpPr>
          <p:nvPr/>
        </p:nvCxnSpPr>
        <p:spPr>
          <a:xfrm>
            <a:off x="5678010" y="2616456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CA7793-DFF5-4EEF-B914-D7B7F9830B6C}"/>
                  </a:ext>
                </a:extLst>
              </p:cNvPr>
              <p:cNvSpPr txBox="1"/>
              <p:nvPr/>
            </p:nvSpPr>
            <p:spPr>
              <a:xfrm>
                <a:off x="6897951" y="2121689"/>
                <a:ext cx="4971495" cy="885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𝑑𝑥𝑑𝑧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CA7793-DFF5-4EEF-B914-D7B7F9830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951" y="2121689"/>
                <a:ext cx="4971495" cy="8856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7C3AEE-5C69-42F3-87CC-7CC5499D72F9}"/>
                  </a:ext>
                </a:extLst>
              </p:cNvPr>
              <p:cNvSpPr txBox="1"/>
              <p:nvPr/>
            </p:nvSpPr>
            <p:spPr>
              <a:xfrm>
                <a:off x="1083076" y="3616395"/>
                <a:ext cx="312124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7C3AEE-5C69-42F3-87CC-7CC5499D7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076" y="3616395"/>
                <a:ext cx="3121241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512643-1E19-4C31-AD5C-14112A5A7E29}"/>
              </a:ext>
            </a:extLst>
          </p:cNvPr>
          <p:cNvCxnSpPr>
            <a:cxnSpLocks/>
          </p:cNvCxnSpPr>
          <p:nvPr/>
        </p:nvCxnSpPr>
        <p:spPr>
          <a:xfrm>
            <a:off x="3827756" y="4082751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B9FD76-C242-4257-A855-CE5D31DE9B2A}"/>
                  </a:ext>
                </a:extLst>
              </p:cNvPr>
              <p:cNvSpPr txBox="1"/>
              <p:nvPr/>
            </p:nvSpPr>
            <p:spPr>
              <a:xfrm>
                <a:off x="5275556" y="3565451"/>
                <a:ext cx="5217850" cy="885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B9FD76-C242-4257-A855-CE5D31DE9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556" y="3565451"/>
                <a:ext cx="5217850" cy="8856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053BC00-E3F5-4E6B-863C-0C6E74331677}"/>
              </a:ext>
            </a:extLst>
          </p:cNvPr>
          <p:cNvCxnSpPr>
            <a:cxnSpLocks/>
          </p:cNvCxnSpPr>
          <p:nvPr/>
        </p:nvCxnSpPr>
        <p:spPr>
          <a:xfrm>
            <a:off x="1214021" y="5316748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2">
                <a:extLst>
                  <a:ext uri="{FF2B5EF4-FFF2-40B4-BE49-F238E27FC236}">
                    <a16:creationId xmlns:a16="http://schemas.microsoft.com/office/drawing/2014/main" id="{F953F89F-04FE-407A-84BA-6397632C44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48967" y="5008234"/>
                <a:ext cx="5055009" cy="5590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𝑏𝐴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Subtitle 2">
                <a:extLst>
                  <a:ext uri="{FF2B5EF4-FFF2-40B4-BE49-F238E27FC236}">
                    <a16:creationId xmlns:a16="http://schemas.microsoft.com/office/drawing/2014/main" id="{F953F89F-04FE-407A-84BA-6397632C4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967" y="5008234"/>
                <a:ext cx="5055009" cy="559035"/>
              </a:xfrm>
              <a:prstGeom prst="rect">
                <a:avLst/>
              </a:prstGeom>
              <a:blipFill>
                <a:blip r:embed="rId10"/>
                <a:stretch>
                  <a:fillRect t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E0C91AE9-5778-44A2-8921-65FCA231BD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48967" y="5755580"/>
                <a:ext cx="4548985" cy="5590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E0C91AE9-5778-44A2-8921-65FCA231B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967" y="5755580"/>
                <a:ext cx="4548985" cy="559035"/>
              </a:xfrm>
              <a:prstGeom prst="rect">
                <a:avLst/>
              </a:prstGeom>
              <a:blipFill>
                <a:blip r:embed="rId11"/>
                <a:stretch>
                  <a:fillRect t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6722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97D2FC-A5F6-4557-A7DD-AAB6D1A2466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159492" y="911556"/>
                <a:ext cx="5092083" cy="655807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97D2FC-A5F6-4557-A7DD-AAB6D1A246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59492" y="911556"/>
                <a:ext cx="5092083" cy="65580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FCAA5E93-73E5-45F3-978B-D118387EFF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03412" y="2004324"/>
                <a:ext cx="4548985" cy="5590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FCAA5E93-73E5-45F3-978B-D118387EF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412" y="2004324"/>
                <a:ext cx="4548985" cy="559035"/>
              </a:xfrm>
              <a:prstGeom prst="rect">
                <a:avLst/>
              </a:prstGeom>
              <a:blipFill>
                <a:blip r:embed="rId3"/>
                <a:stretch>
                  <a:fillRect l="-402" t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18F5D4D6-15BE-4F0D-9088-4A6C4891FD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8823" y="2004324"/>
                <a:ext cx="2261586" cy="5590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18F5D4D6-15BE-4F0D-9088-4A6C4891F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823" y="2004324"/>
                <a:ext cx="2261586" cy="559035"/>
              </a:xfrm>
              <a:prstGeom prst="rect">
                <a:avLst/>
              </a:prstGeom>
              <a:blipFill>
                <a:blip r:embed="rId4"/>
                <a:stretch>
                  <a:fillRect l="-809" t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318924-4D4A-4C49-94B4-A0508E4EA26A}"/>
              </a:ext>
            </a:extLst>
          </p:cNvPr>
          <p:cNvCxnSpPr>
            <a:cxnSpLocks/>
          </p:cNvCxnSpPr>
          <p:nvPr/>
        </p:nvCxnSpPr>
        <p:spPr>
          <a:xfrm>
            <a:off x="4898254" y="2222439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C8AB2C-E9E6-4603-8737-3026F78C93A2}"/>
                  </a:ext>
                </a:extLst>
              </p:cNvPr>
              <p:cNvSpPr txBox="1"/>
              <p:nvPr/>
            </p:nvSpPr>
            <p:spPr>
              <a:xfrm>
                <a:off x="9758779" y="955049"/>
                <a:ext cx="1162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C8AB2C-E9E6-4603-8737-3026F78C9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779" y="955049"/>
                <a:ext cx="1162974" cy="461665"/>
              </a:xfrm>
              <a:prstGeom prst="rect">
                <a:avLst/>
              </a:prstGeom>
              <a:blipFill>
                <a:blip r:embed="rId5"/>
                <a:stretch>
                  <a:fillRect l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BB6C6B-977C-4983-8F92-E39674081443}"/>
                  </a:ext>
                </a:extLst>
              </p:cNvPr>
              <p:cNvSpPr txBox="1"/>
              <p:nvPr/>
            </p:nvSpPr>
            <p:spPr>
              <a:xfrm>
                <a:off x="9758779" y="1445589"/>
                <a:ext cx="12517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BB6C6B-977C-4983-8F92-E3967408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779" y="1445589"/>
                <a:ext cx="125175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611B77-C3F6-428C-A566-1BFAC4567B6F}"/>
                  </a:ext>
                </a:extLst>
              </p:cNvPr>
              <p:cNvSpPr txBox="1"/>
              <p:nvPr/>
            </p:nvSpPr>
            <p:spPr>
              <a:xfrm>
                <a:off x="9758779" y="1955938"/>
                <a:ext cx="1162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611B77-C3F6-428C-A566-1BFAC4567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779" y="1955938"/>
                <a:ext cx="1162975" cy="461665"/>
              </a:xfrm>
              <a:prstGeom prst="rect">
                <a:avLst/>
              </a:prstGeom>
              <a:blipFill>
                <a:blip r:embed="rId7"/>
                <a:stretch>
                  <a:fillRect l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FAE32C-7F61-4291-8A5B-891FC8476BFD}"/>
                  </a:ext>
                </a:extLst>
              </p:cNvPr>
              <p:cNvSpPr txBox="1"/>
              <p:nvPr/>
            </p:nvSpPr>
            <p:spPr>
              <a:xfrm>
                <a:off x="9758779" y="2466287"/>
                <a:ext cx="2077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FAE32C-7F61-4291-8A5B-891FC8476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779" y="2466287"/>
                <a:ext cx="2077374" cy="461665"/>
              </a:xfrm>
              <a:prstGeom prst="rect">
                <a:avLst/>
              </a:prstGeom>
              <a:blipFill>
                <a:blip r:embed="rId8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091AAE-6FCA-4B9A-B47B-16F1CDB4638F}"/>
                  </a:ext>
                </a:extLst>
              </p:cNvPr>
              <p:cNvSpPr txBox="1"/>
              <p:nvPr/>
            </p:nvSpPr>
            <p:spPr>
              <a:xfrm>
                <a:off x="1403412" y="2927952"/>
                <a:ext cx="2681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091AAE-6FCA-4B9A-B47B-16F1CDB46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412" y="2927952"/>
                <a:ext cx="2681056" cy="461665"/>
              </a:xfrm>
              <a:prstGeom prst="rect">
                <a:avLst/>
              </a:prstGeom>
              <a:blipFill>
                <a:blip r:embed="rId9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FF3EFE-D6CF-491A-BDC7-E540A7E7767A}"/>
              </a:ext>
            </a:extLst>
          </p:cNvPr>
          <p:cNvCxnSpPr>
            <a:cxnSpLocks/>
          </p:cNvCxnSpPr>
          <p:nvPr/>
        </p:nvCxnSpPr>
        <p:spPr>
          <a:xfrm>
            <a:off x="4145132" y="3158784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C871F3-5EEB-435E-B1ED-1B3D2C5FEEEF}"/>
                  </a:ext>
                </a:extLst>
              </p:cNvPr>
              <p:cNvSpPr txBox="1"/>
              <p:nvPr/>
            </p:nvSpPr>
            <p:spPr>
              <a:xfrm>
                <a:off x="5326971" y="2927952"/>
                <a:ext cx="21569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C871F3-5EEB-435E-B1ED-1B3D2C5FE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971" y="2927952"/>
                <a:ext cx="215690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826225-821E-4946-BCE2-A730C7C0E9A9}"/>
                  </a:ext>
                </a:extLst>
              </p:cNvPr>
              <p:cNvSpPr txBox="1"/>
              <p:nvPr/>
            </p:nvSpPr>
            <p:spPr>
              <a:xfrm>
                <a:off x="7647926" y="2927951"/>
                <a:ext cx="21569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826225-821E-4946-BCE2-A730C7C0E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926" y="2927951"/>
                <a:ext cx="2156905" cy="461665"/>
              </a:xfrm>
              <a:prstGeom prst="rect">
                <a:avLst/>
              </a:prstGeom>
              <a:blipFill>
                <a:blip r:embed="rId11"/>
                <a:stretch>
                  <a:fillRect l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863C11-81C5-410C-9D55-661285423AA7}"/>
                  </a:ext>
                </a:extLst>
              </p:cNvPr>
              <p:cNvSpPr txBox="1"/>
              <p:nvPr/>
            </p:nvSpPr>
            <p:spPr>
              <a:xfrm>
                <a:off x="1403412" y="3754209"/>
                <a:ext cx="3089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863C11-81C5-410C-9D55-661285423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412" y="3754209"/>
                <a:ext cx="3089429" cy="461665"/>
              </a:xfrm>
              <a:prstGeom prst="rect">
                <a:avLst/>
              </a:prstGeom>
              <a:blipFill>
                <a:blip r:embed="rId12"/>
                <a:stretch>
                  <a:fillRect l="-592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A1CE45-2540-4447-8112-FC18091AD9A7}"/>
                  </a:ext>
                </a:extLst>
              </p:cNvPr>
              <p:cNvSpPr txBox="1"/>
              <p:nvPr/>
            </p:nvSpPr>
            <p:spPr>
              <a:xfrm>
                <a:off x="5051395" y="3754209"/>
                <a:ext cx="63209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A1CE45-2540-4447-8112-FC18091AD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395" y="3754209"/>
                <a:ext cx="6320901" cy="461665"/>
              </a:xfrm>
              <a:prstGeom prst="rect">
                <a:avLst/>
              </a:prstGeom>
              <a:blipFill>
                <a:blip r:embed="rId13"/>
                <a:stretch>
                  <a:fillRect l="-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5B6DA6D1-5BA0-45BE-A1BE-0C45330F336C}"/>
              </a:ext>
            </a:extLst>
          </p:cNvPr>
          <p:cNvSpPr/>
          <p:nvPr/>
        </p:nvSpPr>
        <p:spPr>
          <a:xfrm>
            <a:off x="1048305" y="836276"/>
            <a:ext cx="710213" cy="69921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2B1A184-8C22-40BC-9B5C-CED0D290715A}"/>
              </a:ext>
            </a:extLst>
          </p:cNvPr>
          <p:cNvSpPr/>
          <p:nvPr/>
        </p:nvSpPr>
        <p:spPr>
          <a:xfrm>
            <a:off x="1048305" y="4707514"/>
            <a:ext cx="710213" cy="69921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8639887A-66C5-46AF-9413-4AB7B94891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440" y="4750917"/>
                <a:ext cx="5092083" cy="6558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8639887A-66C5-46AF-9413-4AB7B9489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440" y="4750917"/>
                <a:ext cx="5092083" cy="6558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3B96B1-246A-4E98-94CC-B63FFB3C23B0}"/>
                  </a:ext>
                </a:extLst>
              </p:cNvPr>
              <p:cNvSpPr txBox="1"/>
              <p:nvPr/>
            </p:nvSpPr>
            <p:spPr>
              <a:xfrm>
                <a:off x="1403411" y="5790891"/>
                <a:ext cx="24058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3B96B1-246A-4E98-94CC-B63FFB3C2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411" y="5790891"/>
                <a:ext cx="2405848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5DFA077-560A-47FC-A4E1-D085F2256F93}"/>
              </a:ext>
            </a:extLst>
          </p:cNvPr>
          <p:cNvCxnSpPr>
            <a:cxnSpLocks/>
          </p:cNvCxnSpPr>
          <p:nvPr/>
        </p:nvCxnSpPr>
        <p:spPr>
          <a:xfrm>
            <a:off x="3902476" y="6116580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13620C8-FECC-45D8-8FE2-00216836CDC1}"/>
                  </a:ext>
                </a:extLst>
              </p:cNvPr>
              <p:cNvSpPr txBox="1"/>
              <p:nvPr/>
            </p:nvSpPr>
            <p:spPr>
              <a:xfrm>
                <a:off x="5000173" y="5577175"/>
                <a:ext cx="1904447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13620C8-FECC-45D8-8FE2-00216836C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173" y="5577175"/>
                <a:ext cx="1904447" cy="7936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828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F3B00E-49ED-435F-9C10-ECB3C97E0611}"/>
                  </a:ext>
                </a:extLst>
              </p:cNvPr>
              <p:cNvSpPr txBox="1"/>
              <p:nvPr/>
            </p:nvSpPr>
            <p:spPr>
              <a:xfrm>
                <a:off x="2672179" y="870012"/>
                <a:ext cx="3302494" cy="51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F3B00E-49ED-435F-9C10-ECB3C97E0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179" y="870012"/>
                <a:ext cx="3302494" cy="5123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B25E969-09D9-422E-B636-EC5080CB0C2D}"/>
              </a:ext>
            </a:extLst>
          </p:cNvPr>
          <p:cNvCxnSpPr>
            <a:cxnSpLocks/>
          </p:cNvCxnSpPr>
          <p:nvPr/>
        </p:nvCxnSpPr>
        <p:spPr>
          <a:xfrm>
            <a:off x="1360874" y="1194134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1C9139-3817-405F-8824-920D174DA2F1}"/>
              </a:ext>
            </a:extLst>
          </p:cNvPr>
          <p:cNvCxnSpPr>
            <a:cxnSpLocks/>
          </p:cNvCxnSpPr>
          <p:nvPr/>
        </p:nvCxnSpPr>
        <p:spPr>
          <a:xfrm>
            <a:off x="6395993" y="1194134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240EEA-8F1F-492C-BDA1-7A942BACAE19}"/>
                  </a:ext>
                </a:extLst>
              </p:cNvPr>
              <p:cNvSpPr txBox="1"/>
              <p:nvPr/>
            </p:nvSpPr>
            <p:spPr>
              <a:xfrm>
                <a:off x="7570435" y="870012"/>
                <a:ext cx="33024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240EEA-8F1F-492C-BDA1-7A942BACA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435" y="870012"/>
                <a:ext cx="330249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AD6FC0-48AA-429F-9B43-2A68008F8811}"/>
                  </a:ext>
                </a:extLst>
              </p:cNvPr>
              <p:cNvSpPr txBox="1"/>
              <p:nvPr/>
            </p:nvSpPr>
            <p:spPr>
              <a:xfrm>
                <a:off x="1360874" y="1775533"/>
                <a:ext cx="2547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 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AD6FC0-48AA-429F-9B43-2A68008F8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874" y="1775533"/>
                <a:ext cx="2547891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C5BC03-22C2-4133-BE17-001B789C854F}"/>
                  </a:ext>
                </a:extLst>
              </p:cNvPr>
              <p:cNvSpPr txBox="1"/>
              <p:nvPr/>
            </p:nvSpPr>
            <p:spPr>
              <a:xfrm>
                <a:off x="4096676" y="1731995"/>
                <a:ext cx="2547891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C5BC03-22C2-4133-BE17-001B789C8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676" y="1731995"/>
                <a:ext cx="2547891" cy="5052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2078EE-E6B8-44C4-8ED0-043F1A77502C}"/>
                  </a:ext>
                </a:extLst>
              </p:cNvPr>
              <p:cNvSpPr txBox="1"/>
              <p:nvPr/>
            </p:nvSpPr>
            <p:spPr>
              <a:xfrm>
                <a:off x="6395993" y="1731995"/>
                <a:ext cx="5136101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2078EE-E6B8-44C4-8ED0-043F1A775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993" y="1731995"/>
                <a:ext cx="5136101" cy="5052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94BCDD-6DC8-4D15-B5EF-A2F2B9C4408D}"/>
                  </a:ext>
                </a:extLst>
              </p:cNvPr>
              <p:cNvSpPr txBox="1"/>
              <p:nvPr/>
            </p:nvSpPr>
            <p:spPr>
              <a:xfrm>
                <a:off x="1360873" y="2718468"/>
                <a:ext cx="2547891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94BCDD-6DC8-4D15-B5EF-A2F2B9C44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873" y="2718468"/>
                <a:ext cx="2547891" cy="490199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5E1788-1177-44F3-9D01-7DB7ABBF2F96}"/>
                  </a:ext>
                </a:extLst>
              </p:cNvPr>
              <p:cNvSpPr txBox="1"/>
              <p:nvPr/>
            </p:nvSpPr>
            <p:spPr>
              <a:xfrm>
                <a:off x="3908764" y="3591534"/>
                <a:ext cx="3067234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, 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5E1788-1177-44F3-9D01-7DB7ABBF2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764" y="3591534"/>
                <a:ext cx="3067234" cy="490199"/>
              </a:xfrm>
              <a:prstGeom prst="rect">
                <a:avLst/>
              </a:prstGeom>
              <a:blipFill>
                <a:blip r:embed="rId8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986CC9-E765-4CAB-842D-41BD3093AFE4}"/>
                  </a:ext>
                </a:extLst>
              </p:cNvPr>
              <p:cNvSpPr txBox="1"/>
              <p:nvPr/>
            </p:nvSpPr>
            <p:spPr>
              <a:xfrm>
                <a:off x="1380479" y="5562845"/>
                <a:ext cx="2547891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986CC9-E765-4CAB-842D-41BD3093A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479" y="5562845"/>
                <a:ext cx="2547891" cy="7224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AB104B-6F6B-4427-B7C5-007A17BEB8B3}"/>
              </a:ext>
            </a:extLst>
          </p:cNvPr>
          <p:cNvCxnSpPr>
            <a:cxnSpLocks/>
          </p:cNvCxnSpPr>
          <p:nvPr/>
        </p:nvCxnSpPr>
        <p:spPr>
          <a:xfrm>
            <a:off x="6688216" y="3832552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4C4BE7-46ED-4976-9752-4551D0AAFCC3}"/>
              </a:ext>
            </a:extLst>
          </p:cNvPr>
          <p:cNvCxnSpPr>
            <a:cxnSpLocks/>
          </p:cNvCxnSpPr>
          <p:nvPr/>
        </p:nvCxnSpPr>
        <p:spPr>
          <a:xfrm>
            <a:off x="2911876" y="592406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517B7F-50FA-4104-9156-AF73DA167A54}"/>
                  </a:ext>
                </a:extLst>
              </p:cNvPr>
              <p:cNvSpPr txBox="1"/>
              <p:nvPr/>
            </p:nvSpPr>
            <p:spPr>
              <a:xfrm>
                <a:off x="7010772" y="2718468"/>
                <a:ext cx="9084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517B7F-50FA-4104-9156-AF73DA167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772" y="2718468"/>
                <a:ext cx="908482" cy="461665"/>
              </a:xfrm>
              <a:prstGeom prst="rect">
                <a:avLst/>
              </a:prstGeom>
              <a:blipFill>
                <a:blip r:embed="rId10"/>
                <a:stretch>
                  <a:fillRect l="-2013" r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EF2C856-5EBF-46D0-9492-DC78FF2A3E0A}"/>
              </a:ext>
            </a:extLst>
          </p:cNvPr>
          <p:cNvCxnSpPr>
            <a:cxnSpLocks/>
          </p:cNvCxnSpPr>
          <p:nvPr/>
        </p:nvCxnSpPr>
        <p:spPr>
          <a:xfrm>
            <a:off x="8210921" y="2940780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22ADB32-833C-4BED-B7EA-AC0EEEB3007E}"/>
              </a:ext>
            </a:extLst>
          </p:cNvPr>
          <p:cNvCxnSpPr>
            <a:cxnSpLocks/>
          </p:cNvCxnSpPr>
          <p:nvPr/>
        </p:nvCxnSpPr>
        <p:spPr>
          <a:xfrm>
            <a:off x="5935094" y="2993986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D1D257-6016-4945-A24D-E81E6F946B21}"/>
                  </a:ext>
                </a:extLst>
              </p:cNvPr>
              <p:cNvSpPr txBox="1"/>
              <p:nvPr/>
            </p:nvSpPr>
            <p:spPr>
              <a:xfrm>
                <a:off x="5306999" y="2732734"/>
                <a:ext cx="5433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D1D257-6016-4945-A24D-E81E6F946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999" y="2732734"/>
                <a:ext cx="54338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B67E03-7A02-44F0-A182-ACE21C08B6BF}"/>
                  </a:ext>
                </a:extLst>
              </p:cNvPr>
              <p:cNvSpPr txBox="1"/>
              <p:nvPr/>
            </p:nvSpPr>
            <p:spPr>
              <a:xfrm>
                <a:off x="9380739" y="2709947"/>
                <a:ext cx="11215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B67E03-7A02-44F0-A182-ACE21C08B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739" y="2709947"/>
                <a:ext cx="112154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BAF831-379C-4DDD-B0A3-6F167FC9C157}"/>
                  </a:ext>
                </a:extLst>
              </p:cNvPr>
              <p:cNvSpPr txBox="1"/>
              <p:nvPr/>
            </p:nvSpPr>
            <p:spPr>
              <a:xfrm>
                <a:off x="1360873" y="3618914"/>
                <a:ext cx="2304125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BAF831-379C-4DDD-B0A3-6F167FC9C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873" y="3618914"/>
                <a:ext cx="2304125" cy="490199"/>
              </a:xfrm>
              <a:prstGeom prst="rect">
                <a:avLst/>
              </a:prstGeom>
              <a:blipFill>
                <a:blip r:embed="rId1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4640BF-7157-4EA3-B9DD-E96F60CAB614}"/>
                  </a:ext>
                </a:extLst>
              </p:cNvPr>
              <p:cNvSpPr txBox="1"/>
              <p:nvPr/>
            </p:nvSpPr>
            <p:spPr>
              <a:xfrm>
                <a:off x="8117520" y="3559987"/>
                <a:ext cx="3275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4640BF-7157-4EA3-B9DD-E96F60CAB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520" y="3559987"/>
                <a:ext cx="3275860" cy="461665"/>
              </a:xfrm>
              <a:prstGeom prst="rect">
                <a:avLst/>
              </a:prstGeom>
              <a:blipFill>
                <a:blip r:embed="rId14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DF26A5-10EE-4CD4-A57D-A4CF91895F71}"/>
                  </a:ext>
                </a:extLst>
              </p:cNvPr>
              <p:cNvSpPr txBox="1"/>
              <p:nvPr/>
            </p:nvSpPr>
            <p:spPr>
              <a:xfrm>
                <a:off x="1380479" y="4697455"/>
                <a:ext cx="13745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DF26A5-10EE-4CD4-A57D-A4CF91895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479" y="4697455"/>
                <a:ext cx="1374559" cy="461665"/>
              </a:xfrm>
              <a:prstGeom prst="rect">
                <a:avLst/>
              </a:prstGeom>
              <a:blipFill>
                <a:blip r:embed="rId15"/>
                <a:stretch>
                  <a:fillRect l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2E24157-96CA-4125-B8F2-1168662FD524}"/>
                  </a:ext>
                </a:extLst>
              </p:cNvPr>
              <p:cNvSpPr txBox="1"/>
              <p:nvPr/>
            </p:nvSpPr>
            <p:spPr>
              <a:xfrm>
                <a:off x="3131599" y="4689779"/>
                <a:ext cx="13745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2E24157-96CA-4125-B8F2-1168662FD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599" y="4689779"/>
                <a:ext cx="1374559" cy="461665"/>
              </a:xfrm>
              <a:prstGeom prst="rect">
                <a:avLst/>
              </a:prstGeom>
              <a:blipFill>
                <a:blip r:embed="rId16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425212-4F99-429E-A891-D969CF6CA9DF}"/>
                  </a:ext>
                </a:extLst>
              </p:cNvPr>
              <p:cNvSpPr txBox="1"/>
              <p:nvPr/>
            </p:nvSpPr>
            <p:spPr>
              <a:xfrm>
                <a:off x="5027349" y="4689778"/>
                <a:ext cx="13745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425212-4F99-429E-A891-D969CF6CA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349" y="4689778"/>
                <a:ext cx="1374559" cy="461665"/>
              </a:xfrm>
              <a:prstGeom prst="rect">
                <a:avLst/>
              </a:prstGeom>
              <a:blipFill>
                <a:blip r:embed="rId17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3CC2747-0CDB-45CD-AEBA-093A3CBA68E5}"/>
                  </a:ext>
                </a:extLst>
              </p:cNvPr>
              <p:cNvSpPr txBox="1"/>
              <p:nvPr/>
            </p:nvSpPr>
            <p:spPr>
              <a:xfrm>
                <a:off x="6960831" y="4441936"/>
                <a:ext cx="173447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3CC2747-0CDB-45CD-AEBA-093A3CBA6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831" y="4441936"/>
                <a:ext cx="1734476" cy="7838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3003BAE-F118-432E-B36C-8528918F40D0}"/>
                  </a:ext>
                </a:extLst>
              </p:cNvPr>
              <p:cNvSpPr txBox="1"/>
              <p:nvPr/>
            </p:nvSpPr>
            <p:spPr>
              <a:xfrm>
                <a:off x="4092978" y="5678965"/>
                <a:ext cx="2379587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3003BAE-F118-432E-B36C-8528918F4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978" y="5678965"/>
                <a:ext cx="2379587" cy="490199"/>
              </a:xfrm>
              <a:prstGeom prst="rect">
                <a:avLst/>
              </a:prstGeom>
              <a:blipFill>
                <a:blip r:embed="rId19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751D103-B0BB-4133-9423-3120FDF4E689}"/>
              </a:ext>
            </a:extLst>
          </p:cNvPr>
          <p:cNvCxnSpPr>
            <a:cxnSpLocks/>
          </p:cNvCxnSpPr>
          <p:nvPr/>
        </p:nvCxnSpPr>
        <p:spPr>
          <a:xfrm>
            <a:off x="6817313" y="6005934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3777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AD2A18-75DE-4B61-8F15-4A9CB403CF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53106" y="800131"/>
                <a:ext cx="4381870" cy="939892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AD2A18-75DE-4B61-8F15-4A9CB403C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53106" y="800131"/>
                <a:ext cx="4381870" cy="93989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E283D3-86C5-4623-84AF-F3D575C634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53106" y="2051882"/>
                <a:ext cx="8563252" cy="10418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𝑑𝑥𝑑𝑧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E283D3-86C5-4623-84AF-F3D575C634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3106" y="2051882"/>
                <a:ext cx="8563252" cy="10418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D737E07-0DA8-49B3-8692-FF23F8AD3A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53350" y="3313590"/>
                <a:ext cx="4716631" cy="10418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D737E07-0DA8-49B3-8692-FF23F8AD3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350" y="3313590"/>
                <a:ext cx="4716631" cy="10418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2223B3AA-EA42-4883-A6F0-8A1F7A8E60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93878" y="4590591"/>
                <a:ext cx="3198549" cy="5437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2223B3AA-EA42-4883-A6F0-8A1F7A8E6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78" y="4590591"/>
                <a:ext cx="3198549" cy="543742"/>
              </a:xfrm>
              <a:prstGeom prst="rect">
                <a:avLst/>
              </a:prstGeom>
              <a:blipFill>
                <a:blip r:embed="rId5"/>
                <a:stretch>
                  <a:fillRect l="-571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B7A0ECC6-89C5-4EEE-A5EE-F53565C902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73033" y="4569668"/>
                <a:ext cx="2261586" cy="5590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B7A0ECC6-89C5-4EEE-A5EE-F53565C90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033" y="4569668"/>
                <a:ext cx="2261586" cy="559035"/>
              </a:xfrm>
              <a:prstGeom prst="rect">
                <a:avLst/>
              </a:prstGeom>
              <a:blipFill>
                <a:blip r:embed="rId6"/>
                <a:stretch>
                  <a:fillRect l="-809" t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B0F372-B4CF-4167-8E9E-BA2BDBEE10B7}"/>
              </a:ext>
            </a:extLst>
          </p:cNvPr>
          <p:cNvCxnSpPr>
            <a:cxnSpLocks/>
          </p:cNvCxnSpPr>
          <p:nvPr/>
        </p:nvCxnSpPr>
        <p:spPr>
          <a:xfrm>
            <a:off x="1565800" y="485481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AE7C0F-55FC-4632-88AB-8F4830490C23}"/>
                  </a:ext>
                </a:extLst>
              </p:cNvPr>
              <p:cNvSpPr txBox="1"/>
              <p:nvPr/>
            </p:nvSpPr>
            <p:spPr>
              <a:xfrm>
                <a:off x="1453350" y="5588414"/>
                <a:ext cx="2681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AE7C0F-55FC-4632-88AB-8F4830490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350" y="5588414"/>
                <a:ext cx="2681056" cy="461665"/>
              </a:xfrm>
              <a:prstGeom prst="rect">
                <a:avLst/>
              </a:prstGeom>
              <a:blipFill>
                <a:blip r:embed="rId7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CD46C1-14E8-40F5-A8AF-701EE871F224}"/>
              </a:ext>
            </a:extLst>
          </p:cNvPr>
          <p:cNvCxnSpPr>
            <a:cxnSpLocks/>
          </p:cNvCxnSpPr>
          <p:nvPr/>
        </p:nvCxnSpPr>
        <p:spPr>
          <a:xfrm>
            <a:off x="4166218" y="5876173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B56B7C-5D5E-47EB-A732-60187D0768E7}"/>
                  </a:ext>
                </a:extLst>
              </p:cNvPr>
              <p:cNvSpPr txBox="1"/>
              <p:nvPr/>
            </p:nvSpPr>
            <p:spPr>
              <a:xfrm>
                <a:off x="5347871" y="5596216"/>
                <a:ext cx="29681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B56B7C-5D5E-47EB-A732-60187D076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871" y="5596216"/>
                <a:ext cx="2968101" cy="461665"/>
              </a:xfrm>
              <a:prstGeom prst="rect">
                <a:avLst/>
              </a:prstGeom>
              <a:blipFill>
                <a:blip r:embed="rId8"/>
                <a:stretch>
                  <a:fillRect l="-164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DA8587-AE08-4321-84EF-9DD80E8E2549}"/>
                  </a:ext>
                </a:extLst>
              </p:cNvPr>
              <p:cNvSpPr txBox="1"/>
              <p:nvPr/>
            </p:nvSpPr>
            <p:spPr>
              <a:xfrm>
                <a:off x="8744503" y="5588414"/>
                <a:ext cx="21569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,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DA8587-AE08-4321-84EF-9DD80E8E2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503" y="5588414"/>
                <a:ext cx="2156905" cy="461665"/>
              </a:xfrm>
              <a:prstGeom prst="rect">
                <a:avLst/>
              </a:prstGeom>
              <a:blipFill>
                <a:blip r:embed="rId9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77AEBC6-745F-42AD-82A1-4DEA06756180}"/>
              </a:ext>
            </a:extLst>
          </p:cNvPr>
          <p:cNvCxnSpPr>
            <a:cxnSpLocks/>
          </p:cNvCxnSpPr>
          <p:nvPr/>
        </p:nvCxnSpPr>
        <p:spPr>
          <a:xfrm>
            <a:off x="6078800" y="4849186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354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91D5F9-97F2-4CD6-93DD-C27923CAB196}"/>
                  </a:ext>
                </a:extLst>
              </p:cNvPr>
              <p:cNvSpPr txBox="1"/>
              <p:nvPr/>
            </p:nvSpPr>
            <p:spPr>
              <a:xfrm>
                <a:off x="1503472" y="652353"/>
                <a:ext cx="62080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91D5F9-97F2-4CD6-93DD-C27923CAB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472" y="652353"/>
                <a:ext cx="6208078" cy="461665"/>
              </a:xfrm>
              <a:prstGeom prst="rect">
                <a:avLst/>
              </a:prstGeom>
              <a:blipFill>
                <a:blip r:embed="rId2"/>
                <a:stretch>
                  <a:fillRect l="-29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C0D6C0-B984-46DE-8718-FD3992AAB38D}"/>
                  </a:ext>
                </a:extLst>
              </p:cNvPr>
              <p:cNvSpPr txBox="1"/>
              <p:nvPr/>
            </p:nvSpPr>
            <p:spPr>
              <a:xfrm>
                <a:off x="7474998" y="1606687"/>
                <a:ext cx="4146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C0D6C0-B984-46DE-8718-FD3992AAB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998" y="1606687"/>
                <a:ext cx="4146239" cy="461665"/>
              </a:xfrm>
              <a:prstGeom prst="rect">
                <a:avLst/>
              </a:prstGeom>
              <a:blipFill>
                <a:blip r:embed="rId3"/>
                <a:stretch>
                  <a:fillRect l="-441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89D1FF-254E-4C8D-A55F-2C395B115212}"/>
                  </a:ext>
                </a:extLst>
              </p:cNvPr>
              <p:cNvSpPr txBox="1"/>
              <p:nvPr/>
            </p:nvSpPr>
            <p:spPr>
              <a:xfrm>
                <a:off x="1266921" y="1606688"/>
                <a:ext cx="21687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89D1FF-254E-4C8D-A55F-2C395B115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921" y="1606688"/>
                <a:ext cx="216873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FD4453-9A4A-4C07-BCDD-8886E17DE223}"/>
              </a:ext>
            </a:extLst>
          </p:cNvPr>
          <p:cNvCxnSpPr>
            <a:cxnSpLocks/>
          </p:cNvCxnSpPr>
          <p:nvPr/>
        </p:nvCxnSpPr>
        <p:spPr>
          <a:xfrm>
            <a:off x="3435659" y="187218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D68FCC-B032-4E45-B2AF-33847AFD6822}"/>
                  </a:ext>
                </a:extLst>
              </p:cNvPr>
              <p:cNvSpPr txBox="1"/>
              <p:nvPr/>
            </p:nvSpPr>
            <p:spPr>
              <a:xfrm>
                <a:off x="4607511" y="1606688"/>
                <a:ext cx="22371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D68FCC-B032-4E45-B2AF-33847AFD6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511" y="1606688"/>
                <a:ext cx="223717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CE9639-2872-4CEA-9421-9FD77F3E5D02}"/>
              </a:ext>
            </a:extLst>
          </p:cNvPr>
          <p:cNvCxnSpPr>
            <a:cxnSpLocks/>
          </p:cNvCxnSpPr>
          <p:nvPr/>
        </p:nvCxnSpPr>
        <p:spPr>
          <a:xfrm>
            <a:off x="6468122" y="1837520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9D479168-0374-4D93-8238-B3681F7596E1}"/>
              </a:ext>
            </a:extLst>
          </p:cNvPr>
          <p:cNvSpPr/>
          <p:nvPr/>
        </p:nvSpPr>
        <p:spPr>
          <a:xfrm>
            <a:off x="1055334" y="2586950"/>
            <a:ext cx="710213" cy="69921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715AC0C2-D96A-4FDA-A818-6861B7D473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61469" y="2630353"/>
                <a:ext cx="5092083" cy="6558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715AC0C2-D96A-4FDA-A818-6861B7D47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469" y="2630353"/>
                <a:ext cx="5092083" cy="6558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2726AA-3847-4F31-AA69-59F1821C58E8}"/>
                  </a:ext>
                </a:extLst>
              </p:cNvPr>
              <p:cNvSpPr txBox="1"/>
              <p:nvPr/>
            </p:nvSpPr>
            <p:spPr>
              <a:xfrm>
                <a:off x="1410440" y="3670327"/>
                <a:ext cx="24058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2726AA-3847-4F31-AA69-59F1821C5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0" y="3670327"/>
                <a:ext cx="2405848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7CFCBA-3E54-461A-AF09-767E7FCCC9C4}"/>
              </a:ext>
            </a:extLst>
          </p:cNvPr>
          <p:cNvCxnSpPr>
            <a:cxnSpLocks/>
          </p:cNvCxnSpPr>
          <p:nvPr/>
        </p:nvCxnSpPr>
        <p:spPr>
          <a:xfrm>
            <a:off x="3909505" y="3996016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0ED0EF-0050-4658-A5C2-CFA088FFF053}"/>
                  </a:ext>
                </a:extLst>
              </p:cNvPr>
              <p:cNvSpPr txBox="1"/>
              <p:nvPr/>
            </p:nvSpPr>
            <p:spPr>
              <a:xfrm>
                <a:off x="5007202" y="3456611"/>
                <a:ext cx="1904447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0ED0EF-0050-4658-A5C2-CFA088FFF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202" y="3456611"/>
                <a:ext cx="1904447" cy="7936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341C5A-F076-4027-BE01-4A37CF4EB872}"/>
                  </a:ext>
                </a:extLst>
              </p:cNvPr>
              <p:cNvSpPr txBox="1"/>
              <p:nvPr/>
            </p:nvSpPr>
            <p:spPr>
              <a:xfrm>
                <a:off x="1249426" y="4607524"/>
                <a:ext cx="19974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341C5A-F076-4027-BE01-4A37CF4EB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426" y="4607524"/>
                <a:ext cx="199747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50EB738-3AFF-46F7-AFB5-ECBEB13E91DE}"/>
              </a:ext>
            </a:extLst>
          </p:cNvPr>
          <p:cNvCxnSpPr>
            <a:cxnSpLocks/>
          </p:cNvCxnSpPr>
          <p:nvPr/>
        </p:nvCxnSpPr>
        <p:spPr>
          <a:xfrm>
            <a:off x="3522215" y="4841553"/>
            <a:ext cx="9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167315-9822-4A1A-B075-906357C8BB3B}"/>
                  </a:ext>
                </a:extLst>
              </p:cNvPr>
              <p:cNvSpPr txBox="1"/>
              <p:nvPr/>
            </p:nvSpPr>
            <p:spPr>
              <a:xfrm>
                <a:off x="5129508" y="4607523"/>
                <a:ext cx="19152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167315-9822-4A1A-B075-906357C8B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508" y="4607523"/>
                <a:ext cx="191522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AE2ABF-FDE6-46D3-9F7D-9469FBE959DD}"/>
                  </a:ext>
                </a:extLst>
              </p:cNvPr>
              <p:cNvSpPr txBox="1"/>
              <p:nvPr/>
            </p:nvSpPr>
            <p:spPr>
              <a:xfrm>
                <a:off x="7869853" y="4439015"/>
                <a:ext cx="2114975" cy="798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AE2ABF-FDE6-46D3-9F7D-9469FBE95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853" y="4439015"/>
                <a:ext cx="2114975" cy="79868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D37F8854-75F2-49AC-B097-9EDAD22680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0440" y="5457055"/>
                <a:ext cx="4381870" cy="93989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D37F8854-75F2-49AC-B097-9EDAD2268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0" y="5457055"/>
                <a:ext cx="4381870" cy="93989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8158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08DBB5-16BE-454B-825B-26A7C7D8E1D8}"/>
                  </a:ext>
                </a:extLst>
              </p:cNvPr>
              <p:cNvSpPr txBox="1"/>
              <p:nvPr/>
            </p:nvSpPr>
            <p:spPr>
              <a:xfrm>
                <a:off x="1518082" y="816746"/>
                <a:ext cx="7190912" cy="929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𝑑𝑥𝑑𝑧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08DBB5-16BE-454B-825B-26A7C7D8E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082" y="816746"/>
                <a:ext cx="7190912" cy="9296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349587-9747-4FC9-8DEB-45DB7AF0C1D3}"/>
                  </a:ext>
                </a:extLst>
              </p:cNvPr>
              <p:cNvSpPr txBox="1"/>
              <p:nvPr/>
            </p:nvSpPr>
            <p:spPr>
              <a:xfrm>
                <a:off x="1518082" y="2192784"/>
                <a:ext cx="1926454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349587-9747-4FC9-8DEB-45DB7AF0C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082" y="2192784"/>
                <a:ext cx="1926454" cy="793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20B5F1-846D-480F-A2DC-E6DA8EAF0F2A}"/>
              </a:ext>
            </a:extLst>
          </p:cNvPr>
          <p:cNvCxnSpPr>
            <a:cxnSpLocks/>
          </p:cNvCxnSpPr>
          <p:nvPr/>
        </p:nvCxnSpPr>
        <p:spPr>
          <a:xfrm>
            <a:off x="3749707" y="2635044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118C9E-1EBA-44BD-9363-A1B566A9B139}"/>
                  </a:ext>
                </a:extLst>
              </p:cNvPr>
              <p:cNvSpPr txBox="1"/>
              <p:nvPr/>
            </p:nvSpPr>
            <p:spPr>
              <a:xfrm>
                <a:off x="4919340" y="2231696"/>
                <a:ext cx="2601158" cy="80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118C9E-1EBA-44BD-9363-A1B566A9B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340" y="2231696"/>
                <a:ext cx="2601158" cy="8066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4CCE33-AC1B-4675-B55C-DE3FC1C76FDE}"/>
              </a:ext>
            </a:extLst>
          </p:cNvPr>
          <p:cNvCxnSpPr>
            <a:cxnSpLocks/>
          </p:cNvCxnSpPr>
          <p:nvPr/>
        </p:nvCxnSpPr>
        <p:spPr>
          <a:xfrm>
            <a:off x="7852670" y="2661533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731DD9-9D02-4C23-B4F7-D128B284C76E}"/>
                  </a:ext>
                </a:extLst>
              </p:cNvPr>
              <p:cNvSpPr txBox="1"/>
              <p:nvPr/>
            </p:nvSpPr>
            <p:spPr>
              <a:xfrm>
                <a:off x="1518082" y="3471671"/>
                <a:ext cx="6187737" cy="1129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𝑑𝑧𝑑𝑧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731DD9-9D02-4C23-B4F7-D128B284C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082" y="3471671"/>
                <a:ext cx="6187737" cy="11290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BBF6C4-E702-45CF-9C11-2B6C663D51FF}"/>
              </a:ext>
            </a:extLst>
          </p:cNvPr>
          <p:cNvCxnSpPr>
            <a:cxnSpLocks/>
          </p:cNvCxnSpPr>
          <p:nvPr/>
        </p:nvCxnSpPr>
        <p:spPr>
          <a:xfrm>
            <a:off x="1622026" y="547723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619FC7-113D-4484-86DD-0B154C0E77F3}"/>
                  </a:ext>
                </a:extLst>
              </p:cNvPr>
              <p:cNvSpPr txBox="1"/>
              <p:nvPr/>
            </p:nvSpPr>
            <p:spPr>
              <a:xfrm>
                <a:off x="2931112" y="4972245"/>
                <a:ext cx="5227468" cy="885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619FC7-113D-4484-86DD-0B154C0E7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112" y="4972245"/>
                <a:ext cx="5227468" cy="8856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3601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928BC9B1-3D6F-419C-9E20-B78D944DE7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06942" y="675539"/>
                <a:ext cx="4547955" cy="8958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928BC9B1-3D6F-419C-9E20-B78D944DE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942" y="675539"/>
                <a:ext cx="4547955" cy="8958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7E236A7-ADD4-4421-8AF6-8A1FD22EA0D0}"/>
              </a:ext>
            </a:extLst>
          </p:cNvPr>
          <p:cNvCxnSpPr>
            <a:cxnSpLocks/>
          </p:cNvCxnSpPr>
          <p:nvPr/>
        </p:nvCxnSpPr>
        <p:spPr>
          <a:xfrm>
            <a:off x="1639781" y="1091667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05BCB05B-08FD-4FB2-892F-C42034DE39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9781" y="1776838"/>
                <a:ext cx="4547955" cy="8321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05BCB05B-08FD-4FB2-892F-C42034DE3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781" y="1776838"/>
                <a:ext cx="4547955" cy="8321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5D3CCB-78D5-4136-9091-B441672A6A6C}"/>
                  </a:ext>
                </a:extLst>
              </p:cNvPr>
              <p:cNvSpPr txBox="1"/>
              <p:nvPr/>
            </p:nvSpPr>
            <p:spPr>
              <a:xfrm>
                <a:off x="1639781" y="2814514"/>
                <a:ext cx="3000652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5D3CCB-78D5-4136-9091-B441672A6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781" y="2814514"/>
                <a:ext cx="3000652" cy="490199"/>
              </a:xfrm>
              <a:prstGeom prst="rect">
                <a:avLst/>
              </a:prstGeom>
              <a:blipFill>
                <a:blip r:embed="rId4"/>
                <a:stretch>
                  <a:fillRect l="-61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ubtitle 2">
                <a:extLst>
                  <a:ext uri="{FF2B5EF4-FFF2-40B4-BE49-F238E27FC236}">
                    <a16:creationId xmlns:a16="http://schemas.microsoft.com/office/drawing/2014/main" id="{495CD731-1B01-418D-8E65-B58E7C5708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9782" y="3705527"/>
                <a:ext cx="3376102" cy="4525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:   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Subtitle 2">
                <a:extLst>
                  <a:ext uri="{FF2B5EF4-FFF2-40B4-BE49-F238E27FC236}">
                    <a16:creationId xmlns:a16="http://schemas.microsoft.com/office/drawing/2014/main" id="{495CD731-1B01-418D-8E65-B58E7C570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782" y="3705527"/>
                <a:ext cx="3376102" cy="452595"/>
              </a:xfrm>
              <a:prstGeom prst="rect">
                <a:avLst/>
              </a:prstGeom>
              <a:blipFill>
                <a:blip r:embed="rId5"/>
                <a:stretch>
                  <a:fillRect l="-542" t="-1351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B68EC7-24C6-43D3-919F-1D451A821F48}"/>
              </a:ext>
            </a:extLst>
          </p:cNvPr>
          <p:cNvCxnSpPr>
            <a:cxnSpLocks/>
          </p:cNvCxnSpPr>
          <p:nvPr/>
        </p:nvCxnSpPr>
        <p:spPr>
          <a:xfrm>
            <a:off x="5434614" y="3922660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B379BA-D2ED-419D-8E0C-07D32CAEB94F}"/>
                  </a:ext>
                </a:extLst>
              </p:cNvPr>
              <p:cNvSpPr txBox="1"/>
              <p:nvPr/>
            </p:nvSpPr>
            <p:spPr>
              <a:xfrm>
                <a:off x="6606466" y="3662171"/>
                <a:ext cx="2681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B379BA-D2ED-419D-8E0C-07D32CAEB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466" y="3662171"/>
                <a:ext cx="2681056" cy="461665"/>
              </a:xfrm>
              <a:prstGeom prst="rect">
                <a:avLst/>
              </a:prstGeom>
              <a:blipFill>
                <a:blip r:embed="rId6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6D3619-824F-4D36-9C30-B992B341AF06}"/>
              </a:ext>
            </a:extLst>
          </p:cNvPr>
          <p:cNvCxnSpPr>
            <a:cxnSpLocks/>
          </p:cNvCxnSpPr>
          <p:nvPr/>
        </p:nvCxnSpPr>
        <p:spPr>
          <a:xfrm>
            <a:off x="9075569" y="4874978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46B943-B5F3-476D-AD96-25A7BCDF6732}"/>
                  </a:ext>
                </a:extLst>
              </p:cNvPr>
              <p:cNvSpPr txBox="1"/>
              <p:nvPr/>
            </p:nvSpPr>
            <p:spPr>
              <a:xfrm>
                <a:off x="6723356" y="4388204"/>
                <a:ext cx="2968101" cy="886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46B943-B5F3-476D-AD96-25A7BCDF6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356" y="4388204"/>
                <a:ext cx="2968101" cy="8864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BBC655-978C-4CAA-B134-7F80A148D705}"/>
                  </a:ext>
                </a:extLst>
              </p:cNvPr>
              <p:cNvSpPr txBox="1"/>
              <p:nvPr/>
            </p:nvSpPr>
            <p:spPr>
              <a:xfrm>
                <a:off x="10333611" y="4298410"/>
                <a:ext cx="1296138" cy="1153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BBC655-978C-4CAA-B134-7F80A148D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611" y="4298410"/>
                <a:ext cx="1296138" cy="1153136"/>
              </a:xfrm>
              <a:prstGeom prst="rect">
                <a:avLst/>
              </a:prstGeom>
              <a:blipFill>
                <a:blip r:embed="rId8"/>
                <a:stretch>
                  <a:fillRect l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79489A-8FF3-44CF-A961-1C506F01197A}"/>
              </a:ext>
            </a:extLst>
          </p:cNvPr>
          <p:cNvCxnSpPr>
            <a:cxnSpLocks/>
          </p:cNvCxnSpPr>
          <p:nvPr/>
        </p:nvCxnSpPr>
        <p:spPr>
          <a:xfrm>
            <a:off x="5444787" y="4970993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58AD023-97FC-4ABA-B396-A6F9E1D055C2}"/>
                  </a:ext>
                </a:extLst>
              </p:cNvPr>
              <p:cNvSpPr txBox="1"/>
              <p:nvPr/>
            </p:nvSpPr>
            <p:spPr>
              <a:xfrm>
                <a:off x="1643480" y="4724171"/>
                <a:ext cx="3275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58AD023-97FC-4ABA-B396-A6F9E1D05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80" y="4724171"/>
                <a:ext cx="3275860" cy="461665"/>
              </a:xfrm>
              <a:prstGeom prst="rect">
                <a:avLst/>
              </a:prstGeom>
              <a:blipFill>
                <a:blip r:embed="rId9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9614F7-8C7C-45E2-AC95-55C74E599C64}"/>
                  </a:ext>
                </a:extLst>
              </p:cNvPr>
              <p:cNvSpPr txBox="1"/>
              <p:nvPr/>
            </p:nvSpPr>
            <p:spPr>
              <a:xfrm>
                <a:off x="1639781" y="5438209"/>
                <a:ext cx="2790548" cy="627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9614F7-8C7C-45E2-AC95-55C74E599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781" y="5438209"/>
                <a:ext cx="2790548" cy="6273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3167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E26076-3679-400E-ADB8-46E4C6980025}"/>
                  </a:ext>
                </a:extLst>
              </p:cNvPr>
              <p:cNvSpPr txBox="1"/>
              <p:nvPr/>
            </p:nvSpPr>
            <p:spPr>
              <a:xfrm>
                <a:off x="7080313" y="963927"/>
                <a:ext cx="13431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E26076-3679-400E-ADB8-46E4C6980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313" y="963927"/>
                <a:ext cx="1343115" cy="461665"/>
              </a:xfrm>
              <a:prstGeom prst="rect">
                <a:avLst/>
              </a:prstGeom>
              <a:blipFill>
                <a:blip r:embed="rId2"/>
                <a:stretch>
                  <a:fillRect l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FEBF2BB-8ECA-4901-8B19-33458A8168FA}"/>
              </a:ext>
            </a:extLst>
          </p:cNvPr>
          <p:cNvCxnSpPr>
            <a:cxnSpLocks/>
          </p:cNvCxnSpPr>
          <p:nvPr/>
        </p:nvCxnSpPr>
        <p:spPr>
          <a:xfrm>
            <a:off x="8441368" y="1194760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52DC591-848C-492A-AB4D-2D82285D18FE}"/>
              </a:ext>
            </a:extLst>
          </p:cNvPr>
          <p:cNvCxnSpPr>
            <a:cxnSpLocks/>
          </p:cNvCxnSpPr>
          <p:nvPr/>
        </p:nvCxnSpPr>
        <p:spPr>
          <a:xfrm>
            <a:off x="6005743" y="1194759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14F7A1-01C7-442A-ABC2-BB9E3C1F761F}"/>
                  </a:ext>
                </a:extLst>
              </p:cNvPr>
              <p:cNvSpPr txBox="1"/>
              <p:nvPr/>
            </p:nvSpPr>
            <p:spPr>
              <a:xfrm>
                <a:off x="5239862" y="986821"/>
                <a:ext cx="5433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14F7A1-01C7-442A-ABC2-BB9E3C1F7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862" y="986821"/>
                <a:ext cx="54338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D3007A-2EE2-4105-AD0B-20AE002DB048}"/>
                  </a:ext>
                </a:extLst>
              </p:cNvPr>
              <p:cNvSpPr txBox="1"/>
              <p:nvPr/>
            </p:nvSpPr>
            <p:spPr>
              <a:xfrm>
                <a:off x="9639482" y="901222"/>
                <a:ext cx="11215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D3007A-2EE2-4105-AD0B-20AE002DB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482" y="901222"/>
                <a:ext cx="11215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2C44E1-803D-488A-9A05-A80851A3049E}"/>
                  </a:ext>
                </a:extLst>
              </p:cNvPr>
              <p:cNvSpPr txBox="1"/>
              <p:nvPr/>
            </p:nvSpPr>
            <p:spPr>
              <a:xfrm>
                <a:off x="1633305" y="887502"/>
                <a:ext cx="2592280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2C44E1-803D-488A-9A05-A80851A30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305" y="887502"/>
                <a:ext cx="2592280" cy="493405"/>
              </a:xfrm>
              <a:prstGeom prst="rect">
                <a:avLst/>
              </a:prstGeom>
              <a:blipFill>
                <a:blip r:embed="rId5"/>
                <a:stretch>
                  <a:fillRect l="-706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48666F-6BF4-4CD5-9AC7-27F940B1E09F}"/>
                  </a:ext>
                </a:extLst>
              </p:cNvPr>
              <p:cNvSpPr txBox="1"/>
              <p:nvPr/>
            </p:nvSpPr>
            <p:spPr>
              <a:xfrm>
                <a:off x="1633305" y="1855433"/>
                <a:ext cx="2698812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48666F-6BF4-4CD5-9AC7-27F940B1E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305" y="1855433"/>
                <a:ext cx="2698812" cy="493405"/>
              </a:xfrm>
              <a:prstGeom prst="rect">
                <a:avLst/>
              </a:prstGeom>
              <a:blipFill>
                <a:blip r:embed="rId6"/>
                <a:stretch>
                  <a:fillRect l="-67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AB91D7-4F82-4335-8B31-1637D1A274C8}"/>
                  </a:ext>
                </a:extLst>
              </p:cNvPr>
              <p:cNvSpPr txBox="1"/>
              <p:nvPr/>
            </p:nvSpPr>
            <p:spPr>
              <a:xfrm>
                <a:off x="1633305" y="2806934"/>
                <a:ext cx="2237173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AB91D7-4F82-4335-8B31-1637D1A27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305" y="2806934"/>
                <a:ext cx="2237173" cy="493405"/>
              </a:xfrm>
              <a:prstGeom prst="rect">
                <a:avLst/>
              </a:prstGeom>
              <a:blipFill>
                <a:blip r:embed="rId7"/>
                <a:stretch>
                  <a:fillRect l="-817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btitle 2">
                <a:extLst>
                  <a:ext uri="{FF2B5EF4-FFF2-40B4-BE49-F238E27FC236}">
                    <a16:creationId xmlns:a16="http://schemas.microsoft.com/office/drawing/2014/main" id="{7B319FCB-77F7-4CC7-942B-084E7A01D3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3305" y="5350545"/>
                <a:ext cx="2830499" cy="8321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Subtitle 2">
                <a:extLst>
                  <a:ext uri="{FF2B5EF4-FFF2-40B4-BE49-F238E27FC236}">
                    <a16:creationId xmlns:a16="http://schemas.microsoft.com/office/drawing/2014/main" id="{7B319FCB-77F7-4CC7-942B-084E7A01D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305" y="5350545"/>
                <a:ext cx="2830499" cy="8321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2">
                <a:extLst>
                  <a:ext uri="{FF2B5EF4-FFF2-40B4-BE49-F238E27FC236}">
                    <a16:creationId xmlns:a16="http://schemas.microsoft.com/office/drawing/2014/main" id="{404F1421-88EA-4CE6-9944-F1699D3249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3305" y="4554490"/>
                <a:ext cx="6871502" cy="6299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Subtitle 2">
                <a:extLst>
                  <a:ext uri="{FF2B5EF4-FFF2-40B4-BE49-F238E27FC236}">
                    <a16:creationId xmlns:a16="http://schemas.microsoft.com/office/drawing/2014/main" id="{404F1421-88EA-4CE6-9944-F1699D324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305" y="4554490"/>
                <a:ext cx="6871502" cy="629972"/>
              </a:xfrm>
              <a:prstGeom prst="rect">
                <a:avLst/>
              </a:prstGeom>
              <a:blipFill>
                <a:blip r:embed="rId9"/>
                <a:stretch>
                  <a:fillRect l="-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ubtitle 2">
                <a:extLst>
                  <a:ext uri="{FF2B5EF4-FFF2-40B4-BE49-F238E27FC236}">
                    <a16:creationId xmlns:a16="http://schemas.microsoft.com/office/drawing/2014/main" id="{5CEC7949-F7FB-4617-9915-4502BEBB9C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63854" y="3758435"/>
                <a:ext cx="5280829" cy="6299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   ,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Subtitle 2">
                <a:extLst>
                  <a:ext uri="{FF2B5EF4-FFF2-40B4-BE49-F238E27FC236}">
                    <a16:creationId xmlns:a16="http://schemas.microsoft.com/office/drawing/2014/main" id="{5CEC7949-F7FB-4617-9915-4502BEBB9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854" y="3758435"/>
                <a:ext cx="5280829" cy="629972"/>
              </a:xfrm>
              <a:prstGeom prst="rect">
                <a:avLst/>
              </a:prstGeom>
              <a:blipFill>
                <a:blip r:embed="rId10"/>
                <a:stretch>
                  <a:fillRect l="-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7526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849B7B-8DE8-40ED-A3D9-8132CB01CA5B}"/>
                  </a:ext>
                </a:extLst>
              </p:cNvPr>
              <p:cNvSpPr txBox="1"/>
              <p:nvPr/>
            </p:nvSpPr>
            <p:spPr>
              <a:xfrm>
                <a:off x="1606858" y="847572"/>
                <a:ext cx="8140824" cy="798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849B7B-8DE8-40ED-A3D9-8132CB01C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858" y="847572"/>
                <a:ext cx="8140824" cy="7986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1D943A-2B22-4528-8AAD-2CDE18F20601}"/>
                  </a:ext>
                </a:extLst>
              </p:cNvPr>
              <p:cNvSpPr txBox="1"/>
              <p:nvPr/>
            </p:nvSpPr>
            <p:spPr>
              <a:xfrm>
                <a:off x="3179686" y="2056414"/>
                <a:ext cx="5999825" cy="798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8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1D943A-2B22-4528-8AAD-2CDE18F20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686" y="2056414"/>
                <a:ext cx="5999825" cy="7986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CF53456-44EB-4996-923E-1382095AD29D}"/>
              </a:ext>
            </a:extLst>
          </p:cNvPr>
          <p:cNvCxnSpPr>
            <a:cxnSpLocks/>
          </p:cNvCxnSpPr>
          <p:nvPr/>
        </p:nvCxnSpPr>
        <p:spPr>
          <a:xfrm>
            <a:off x="1803647" y="2588553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F863B6-AE98-4BB6-BA28-89D78395E696}"/>
              </a:ext>
            </a:extLst>
          </p:cNvPr>
          <p:cNvCxnSpPr>
            <a:cxnSpLocks/>
          </p:cNvCxnSpPr>
          <p:nvPr/>
        </p:nvCxnSpPr>
        <p:spPr>
          <a:xfrm>
            <a:off x="1803647" y="3723362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702586-C62A-4D38-9DD3-5B8C23D9F474}"/>
                  </a:ext>
                </a:extLst>
              </p:cNvPr>
              <p:cNvSpPr txBox="1"/>
              <p:nvPr/>
            </p:nvSpPr>
            <p:spPr>
              <a:xfrm>
                <a:off x="3104228" y="3200541"/>
                <a:ext cx="2058139" cy="798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702586-C62A-4D38-9DD3-5B8C23D9F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228" y="3200541"/>
                <a:ext cx="2058139" cy="7986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6528FF-3048-4DE5-9FED-5AD77C962825}"/>
              </a:ext>
            </a:extLst>
          </p:cNvPr>
          <p:cNvCxnSpPr>
            <a:cxnSpLocks/>
          </p:cNvCxnSpPr>
          <p:nvPr/>
        </p:nvCxnSpPr>
        <p:spPr>
          <a:xfrm>
            <a:off x="5342878" y="3723362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EE4B38-F00E-4DBF-A853-B236E16D963A}"/>
                  </a:ext>
                </a:extLst>
              </p:cNvPr>
              <p:cNvSpPr txBox="1"/>
              <p:nvPr/>
            </p:nvSpPr>
            <p:spPr>
              <a:xfrm>
                <a:off x="9368162" y="3196243"/>
                <a:ext cx="154249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EE4B38-F00E-4DBF-A853-B236E16D9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162" y="3196243"/>
                <a:ext cx="1542496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F12796-DF84-4675-90B0-10ECF0583FCE}"/>
              </a:ext>
            </a:extLst>
          </p:cNvPr>
          <p:cNvCxnSpPr>
            <a:cxnSpLocks/>
          </p:cNvCxnSpPr>
          <p:nvPr/>
        </p:nvCxnSpPr>
        <p:spPr>
          <a:xfrm>
            <a:off x="8239958" y="3637598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6198EB-CDE0-4295-B205-151EDF0B8E1B}"/>
                  </a:ext>
                </a:extLst>
              </p:cNvPr>
              <p:cNvSpPr txBox="1"/>
              <p:nvPr/>
            </p:nvSpPr>
            <p:spPr>
              <a:xfrm>
                <a:off x="6519172" y="3200541"/>
                <a:ext cx="149218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6198EB-CDE0-4295-B205-151EDF0B8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172" y="3200541"/>
                <a:ext cx="1492185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9F40C1-4E5D-4C85-8AFC-DFCC6F7965B7}"/>
                  </a:ext>
                </a:extLst>
              </p:cNvPr>
              <p:cNvSpPr txBox="1"/>
              <p:nvPr/>
            </p:nvSpPr>
            <p:spPr>
              <a:xfrm>
                <a:off x="3179686" y="4270160"/>
                <a:ext cx="176517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9F40C1-4E5D-4C85-8AFC-DFCC6F796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686" y="4270160"/>
                <a:ext cx="1765176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D8AE29-8447-4917-8BDA-B77E7D60E42F}"/>
              </a:ext>
            </a:extLst>
          </p:cNvPr>
          <p:cNvCxnSpPr>
            <a:cxnSpLocks/>
          </p:cNvCxnSpPr>
          <p:nvPr/>
        </p:nvCxnSpPr>
        <p:spPr>
          <a:xfrm>
            <a:off x="1803647" y="4772406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DE1027-C461-4CEE-80AA-2BF6D3A6C5D5}"/>
                  </a:ext>
                </a:extLst>
              </p:cNvPr>
              <p:cNvSpPr txBox="1"/>
              <p:nvPr/>
            </p:nvSpPr>
            <p:spPr>
              <a:xfrm>
                <a:off x="6795857" y="5604852"/>
                <a:ext cx="13431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DE1027-C461-4CEE-80AA-2BF6D3A6C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857" y="5604852"/>
                <a:ext cx="1343115" cy="461665"/>
              </a:xfrm>
              <a:prstGeom prst="rect">
                <a:avLst/>
              </a:prstGeom>
              <a:blipFill>
                <a:blip r:embed="rId8"/>
                <a:stretch>
                  <a:fillRect l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87B569-8575-453E-99CA-E52AF4530BF5}"/>
              </a:ext>
            </a:extLst>
          </p:cNvPr>
          <p:cNvCxnSpPr>
            <a:cxnSpLocks/>
          </p:cNvCxnSpPr>
          <p:nvPr/>
        </p:nvCxnSpPr>
        <p:spPr>
          <a:xfrm>
            <a:off x="8191871" y="5824417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5DFBA0-84CA-4D47-B27E-9CA40A309F25}"/>
              </a:ext>
            </a:extLst>
          </p:cNvPr>
          <p:cNvCxnSpPr>
            <a:cxnSpLocks/>
          </p:cNvCxnSpPr>
          <p:nvPr/>
        </p:nvCxnSpPr>
        <p:spPr>
          <a:xfrm>
            <a:off x="5671352" y="5867608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3C1EBF3-5177-49DD-AD7D-C21F3FEEC56B}"/>
                  </a:ext>
                </a:extLst>
              </p:cNvPr>
              <p:cNvSpPr txBox="1"/>
              <p:nvPr/>
            </p:nvSpPr>
            <p:spPr>
              <a:xfrm>
                <a:off x="4711731" y="5604852"/>
                <a:ext cx="5433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3C1EBF3-5177-49DD-AD7D-C21F3FEEC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731" y="5604852"/>
                <a:ext cx="54338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7F5FA6-083A-474F-9B98-57712F861536}"/>
                  </a:ext>
                </a:extLst>
              </p:cNvPr>
              <p:cNvSpPr txBox="1"/>
              <p:nvPr/>
            </p:nvSpPr>
            <p:spPr>
              <a:xfrm>
                <a:off x="9368162" y="5604851"/>
                <a:ext cx="11215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7F5FA6-083A-474F-9B98-57712F861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162" y="5604851"/>
                <a:ext cx="112154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0B01F8-D072-4B2C-8B2C-1A73B3D8E92B}"/>
                  </a:ext>
                </a:extLst>
              </p:cNvPr>
              <p:cNvSpPr txBox="1"/>
              <p:nvPr/>
            </p:nvSpPr>
            <p:spPr>
              <a:xfrm>
                <a:off x="1803647" y="5429548"/>
                <a:ext cx="2359980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0B01F8-D072-4B2C-8B2C-1A73B3D8E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647" y="5429548"/>
                <a:ext cx="2359980" cy="493405"/>
              </a:xfrm>
              <a:prstGeom prst="rect">
                <a:avLst/>
              </a:prstGeom>
              <a:blipFill>
                <a:blip r:embed="rId11"/>
                <a:stretch>
                  <a:fillRect l="-77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4401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AD5B455D-3E0E-4F3E-9517-4017DA9040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5788" y="870514"/>
                <a:ext cx="2622058" cy="8321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AD5B455D-3E0E-4F3E-9517-4017DA904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88" y="870514"/>
                <a:ext cx="2622058" cy="8321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88477640-C005-4DB6-8226-C326FC7FBB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5787" y="2017213"/>
                <a:ext cx="2241612" cy="628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88477640-C005-4DB6-8226-C326FC7FB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87" y="2017213"/>
                <a:ext cx="2241612" cy="628333"/>
              </a:xfrm>
              <a:prstGeom prst="rect">
                <a:avLst/>
              </a:prstGeom>
              <a:blipFill>
                <a:blip r:embed="rId3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239C15-590B-4614-AA66-D8403CEDEF86}"/>
                  </a:ext>
                </a:extLst>
              </p:cNvPr>
              <p:cNvSpPr txBox="1"/>
              <p:nvPr/>
            </p:nvSpPr>
            <p:spPr>
              <a:xfrm>
                <a:off x="4900105" y="1773721"/>
                <a:ext cx="371974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239C15-590B-4614-AA66-D8403CEDE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105" y="1773721"/>
                <a:ext cx="3719743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96A887-2646-4E8A-B757-AA0223EB03AE}"/>
              </a:ext>
            </a:extLst>
          </p:cNvPr>
          <p:cNvCxnSpPr>
            <a:cxnSpLocks/>
          </p:cNvCxnSpPr>
          <p:nvPr/>
        </p:nvCxnSpPr>
        <p:spPr>
          <a:xfrm>
            <a:off x="3889900" y="2250298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16DFDC-628F-4ED3-ACD2-F843944F42B8}"/>
                  </a:ext>
                </a:extLst>
              </p:cNvPr>
              <p:cNvSpPr txBox="1"/>
              <p:nvPr/>
            </p:nvSpPr>
            <p:spPr>
              <a:xfrm>
                <a:off x="9508539" y="1773721"/>
                <a:ext cx="1143924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16DFDC-628F-4ED3-ACD2-F843944F4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539" y="1773721"/>
                <a:ext cx="1143924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16BACE-3A31-4FF4-9E76-38ACF1265E39}"/>
              </a:ext>
            </a:extLst>
          </p:cNvPr>
          <p:cNvCxnSpPr>
            <a:cxnSpLocks/>
          </p:cNvCxnSpPr>
          <p:nvPr/>
        </p:nvCxnSpPr>
        <p:spPr>
          <a:xfrm>
            <a:off x="8389028" y="2250298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21FDB9-CDC5-42FB-B1B3-4FED25D1929F}"/>
                  </a:ext>
                </a:extLst>
              </p:cNvPr>
              <p:cNvSpPr txBox="1"/>
              <p:nvPr/>
            </p:nvSpPr>
            <p:spPr>
              <a:xfrm>
                <a:off x="1575787" y="2926768"/>
                <a:ext cx="1380477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21FDB9-CDC5-42FB-B1B3-4FED25D19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87" y="2926768"/>
                <a:ext cx="1380477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D60BD0-E937-4C08-98E6-867B04636857}"/>
                  </a:ext>
                </a:extLst>
              </p:cNvPr>
              <p:cNvSpPr txBox="1"/>
              <p:nvPr/>
            </p:nvSpPr>
            <p:spPr>
              <a:xfrm>
                <a:off x="3976826" y="2926768"/>
                <a:ext cx="5566299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D60BD0-E937-4C08-98E6-867B04636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826" y="2926768"/>
                <a:ext cx="5566299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0A1680-8BF1-4C5B-9B9A-025DA23DDA9B}"/>
                  </a:ext>
                </a:extLst>
              </p:cNvPr>
              <p:cNvSpPr txBox="1"/>
              <p:nvPr/>
            </p:nvSpPr>
            <p:spPr>
              <a:xfrm>
                <a:off x="1575787" y="5038861"/>
                <a:ext cx="877261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0A1680-8BF1-4C5B-9B9A-025DA23DD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87" y="5038861"/>
                <a:ext cx="8772616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9CAD4E-2756-4A8E-AB17-681141151908}"/>
                  </a:ext>
                </a:extLst>
              </p:cNvPr>
              <p:cNvSpPr txBox="1"/>
              <p:nvPr/>
            </p:nvSpPr>
            <p:spPr>
              <a:xfrm>
                <a:off x="1575787" y="4199101"/>
                <a:ext cx="21835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9CAD4E-2756-4A8E-AB17-681141151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87" y="4199101"/>
                <a:ext cx="218353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0915DB-49CB-4474-A2A4-6F9F6DC2AC4B}"/>
                  </a:ext>
                </a:extLst>
              </p:cNvPr>
              <p:cNvSpPr txBox="1"/>
              <p:nvPr/>
            </p:nvSpPr>
            <p:spPr>
              <a:xfrm>
                <a:off x="5539666" y="4199100"/>
                <a:ext cx="2006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0915DB-49CB-4474-A2A4-6F9F6DC2A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666" y="4199100"/>
                <a:ext cx="200635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063421-8905-4BFC-AD04-E2720160B615}"/>
              </a:ext>
            </a:extLst>
          </p:cNvPr>
          <p:cNvCxnSpPr>
            <a:cxnSpLocks/>
          </p:cNvCxnSpPr>
          <p:nvPr/>
        </p:nvCxnSpPr>
        <p:spPr>
          <a:xfrm>
            <a:off x="4197846" y="4480570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8217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DE2B5FF5-57DC-4D9D-836F-948596D3B4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1299" y="888270"/>
                <a:ext cx="3759692" cy="8251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DE2B5FF5-57DC-4D9D-836F-948596D3B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299" y="888270"/>
                <a:ext cx="3759692" cy="8251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93C9A7E-A81D-43A3-BA62-F40F03DDE0FD}"/>
              </a:ext>
            </a:extLst>
          </p:cNvPr>
          <p:cNvSpPr txBox="1"/>
          <p:nvPr/>
        </p:nvSpPr>
        <p:spPr>
          <a:xfrm>
            <a:off x="8424909" y="1069997"/>
            <a:ext cx="263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/>
              <a:t>حل با روش عملگرها: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879A6B-562D-4704-B79F-29DABBBFFFAA}"/>
                  </a:ext>
                </a:extLst>
              </p:cNvPr>
              <p:cNvSpPr txBox="1"/>
              <p:nvPr/>
            </p:nvSpPr>
            <p:spPr>
              <a:xfrm>
                <a:off x="1642372" y="2121028"/>
                <a:ext cx="2592280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879A6B-562D-4704-B79F-29DABBBFF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372" y="2121028"/>
                <a:ext cx="2592280" cy="493405"/>
              </a:xfrm>
              <a:prstGeom prst="rect">
                <a:avLst/>
              </a:prstGeom>
              <a:blipFill>
                <a:blip r:embed="rId3"/>
                <a:stretch>
                  <a:fillRect l="-704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AFDC12-420F-4C99-8F75-126F23959AA8}"/>
                  </a:ext>
                </a:extLst>
              </p:cNvPr>
              <p:cNvSpPr txBox="1"/>
              <p:nvPr/>
            </p:nvSpPr>
            <p:spPr>
              <a:xfrm>
                <a:off x="4896035" y="1968390"/>
                <a:ext cx="4145873" cy="798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AFDC12-420F-4C99-8F75-126F23959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35" y="1968390"/>
                <a:ext cx="4145873" cy="7986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14AE4A-01C0-4022-9E54-23DF32405F10}"/>
                  </a:ext>
                </a:extLst>
              </p:cNvPr>
              <p:cNvSpPr txBox="1"/>
              <p:nvPr/>
            </p:nvSpPr>
            <p:spPr>
              <a:xfrm>
                <a:off x="1611299" y="3228083"/>
                <a:ext cx="3670915" cy="798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14AE4A-01C0-4022-9E54-23DF32405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299" y="3228083"/>
                <a:ext cx="3670915" cy="7986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4740C2-32D3-4F09-BA67-54E511491E95}"/>
              </a:ext>
            </a:extLst>
          </p:cNvPr>
          <p:cNvCxnSpPr>
            <a:cxnSpLocks/>
          </p:cNvCxnSpPr>
          <p:nvPr/>
        </p:nvCxnSpPr>
        <p:spPr>
          <a:xfrm>
            <a:off x="5160889" y="3637191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B4C617-2942-4553-B445-8FBFD417ACB8}"/>
                  </a:ext>
                </a:extLst>
              </p:cNvPr>
              <p:cNvSpPr txBox="1"/>
              <p:nvPr/>
            </p:nvSpPr>
            <p:spPr>
              <a:xfrm>
                <a:off x="1611299" y="4559219"/>
                <a:ext cx="5810433" cy="1031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B4C617-2942-4553-B445-8FBFD417A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299" y="4559219"/>
                <a:ext cx="5810433" cy="10315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1043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1BC21F-F561-485D-9B99-2584B099B3B2}"/>
                  </a:ext>
                </a:extLst>
              </p:cNvPr>
              <p:cNvSpPr txBox="1"/>
              <p:nvPr/>
            </p:nvSpPr>
            <p:spPr>
              <a:xfrm>
                <a:off x="1449279" y="1091927"/>
                <a:ext cx="21461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1BC21F-F561-485D-9B99-2584B099B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279" y="1091927"/>
                <a:ext cx="2146177" cy="461665"/>
              </a:xfrm>
              <a:prstGeom prst="rect">
                <a:avLst/>
              </a:prstGeom>
              <a:blipFill>
                <a:blip r:embed="rId2"/>
                <a:stretch>
                  <a:fillRect l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46C205-0997-48FC-9A7D-68C4BDBAE355}"/>
              </a:ext>
            </a:extLst>
          </p:cNvPr>
          <p:cNvCxnSpPr>
            <a:cxnSpLocks/>
          </p:cNvCxnSpPr>
          <p:nvPr/>
        </p:nvCxnSpPr>
        <p:spPr>
          <a:xfrm>
            <a:off x="3906175" y="1047565"/>
            <a:ext cx="0" cy="5060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A2F95D-744F-4FC5-8971-CF72840CBDC5}"/>
              </a:ext>
            </a:extLst>
          </p:cNvPr>
          <p:cNvCxnSpPr>
            <a:cxnSpLocks/>
          </p:cNvCxnSpPr>
          <p:nvPr/>
        </p:nvCxnSpPr>
        <p:spPr>
          <a:xfrm>
            <a:off x="3906175" y="1553592"/>
            <a:ext cx="18554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B37539-48AA-4A1A-820F-69E5549211C3}"/>
                  </a:ext>
                </a:extLst>
              </p:cNvPr>
              <p:cNvSpPr txBox="1"/>
              <p:nvPr/>
            </p:nvSpPr>
            <p:spPr>
              <a:xfrm>
                <a:off x="4358935" y="1028459"/>
                <a:ext cx="1012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B37539-48AA-4A1A-820F-69E554921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935" y="1028459"/>
                <a:ext cx="1012055" cy="461665"/>
              </a:xfrm>
              <a:prstGeom prst="rect">
                <a:avLst/>
              </a:prstGeom>
              <a:blipFill>
                <a:blip r:embed="rId3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CBE8D3-0A10-419D-989C-FFB85428DCCD}"/>
                  </a:ext>
                </a:extLst>
              </p:cNvPr>
              <p:cNvSpPr txBox="1"/>
              <p:nvPr/>
            </p:nvSpPr>
            <p:spPr>
              <a:xfrm>
                <a:off x="4224290" y="1680528"/>
                <a:ext cx="1281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CBE8D3-0A10-419D-989C-FFB85428D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290" y="1680528"/>
                <a:ext cx="1281344" cy="461665"/>
              </a:xfrm>
              <a:prstGeom prst="rect">
                <a:avLst/>
              </a:prstGeom>
              <a:blipFill>
                <a:blip r:embed="rId4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D6DD45-6709-415E-8181-36715E41CC2B}"/>
                  </a:ext>
                </a:extLst>
              </p:cNvPr>
              <p:cNvSpPr txBox="1"/>
              <p:nvPr/>
            </p:nvSpPr>
            <p:spPr>
              <a:xfrm>
                <a:off x="1271728" y="1558889"/>
                <a:ext cx="21461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D6DD45-6709-415E-8181-36715E41C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728" y="1558889"/>
                <a:ext cx="214617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E43796-5346-4105-81BD-E2B06FD887F3}"/>
              </a:ext>
            </a:extLst>
          </p:cNvPr>
          <p:cNvCxnSpPr>
            <a:cxnSpLocks/>
          </p:cNvCxnSpPr>
          <p:nvPr/>
        </p:nvCxnSpPr>
        <p:spPr>
          <a:xfrm>
            <a:off x="1411550" y="2142193"/>
            <a:ext cx="21839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45CC4D-5547-4121-93AC-ACFEC6115115}"/>
                  </a:ext>
                </a:extLst>
              </p:cNvPr>
              <p:cNvSpPr txBox="1"/>
              <p:nvPr/>
            </p:nvSpPr>
            <p:spPr>
              <a:xfrm>
                <a:off x="2180956" y="2263833"/>
                <a:ext cx="1707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45CC4D-5547-4121-93AC-ACFEC6115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956" y="2263833"/>
                <a:ext cx="170746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9E8F23-4D19-45C5-9914-46811F7EC0F6}"/>
                  </a:ext>
                </a:extLst>
              </p:cNvPr>
              <p:cNvSpPr txBox="1"/>
              <p:nvPr/>
            </p:nvSpPr>
            <p:spPr>
              <a:xfrm>
                <a:off x="2180956" y="2725498"/>
                <a:ext cx="1707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9E8F23-4D19-45C5-9914-46811F7EC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956" y="2725498"/>
                <a:ext cx="170746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935A94-186B-49D2-BAF1-F70F43757806}"/>
              </a:ext>
            </a:extLst>
          </p:cNvPr>
          <p:cNvCxnSpPr>
            <a:cxnSpLocks/>
          </p:cNvCxnSpPr>
          <p:nvPr/>
        </p:nvCxnSpPr>
        <p:spPr>
          <a:xfrm>
            <a:off x="2228294" y="3297770"/>
            <a:ext cx="21839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C6B6BA-DE04-4494-92B0-D8C32368C261}"/>
                  </a:ext>
                </a:extLst>
              </p:cNvPr>
              <p:cNvSpPr txBox="1"/>
              <p:nvPr/>
            </p:nvSpPr>
            <p:spPr>
              <a:xfrm>
                <a:off x="2876365" y="3408378"/>
                <a:ext cx="6214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C6B6BA-DE04-4494-92B0-D8C32368C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65" y="3408378"/>
                <a:ext cx="621437" cy="461665"/>
              </a:xfrm>
              <a:prstGeom prst="rect">
                <a:avLst/>
              </a:prstGeom>
              <a:blipFill>
                <a:blip r:embed="rId8"/>
                <a:stretch>
                  <a:fillRect l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1A1A5CE-0A52-4050-9D77-57ECC635DAFD}"/>
              </a:ext>
            </a:extLst>
          </p:cNvPr>
          <p:cNvCxnSpPr>
            <a:cxnSpLocks/>
          </p:cNvCxnSpPr>
          <p:nvPr/>
        </p:nvCxnSpPr>
        <p:spPr>
          <a:xfrm>
            <a:off x="5631406" y="2843529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3FC7BB-18FD-4151-A1F5-3F9725C76CD8}"/>
                  </a:ext>
                </a:extLst>
              </p:cNvPr>
              <p:cNvSpPr txBox="1"/>
              <p:nvPr/>
            </p:nvSpPr>
            <p:spPr>
              <a:xfrm>
                <a:off x="6902020" y="2612696"/>
                <a:ext cx="47366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3FC7BB-18FD-4151-A1F5-3F9725C7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020" y="2612696"/>
                <a:ext cx="4736605" cy="461665"/>
              </a:xfrm>
              <a:prstGeom prst="rect">
                <a:avLst/>
              </a:prstGeom>
              <a:blipFill>
                <a:blip r:embed="rId9"/>
                <a:stretch>
                  <a:fillRect l="-257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A26229-CD00-4AF1-8873-0BB3CAD012CE}"/>
                  </a:ext>
                </a:extLst>
              </p:cNvPr>
              <p:cNvSpPr txBox="1"/>
              <p:nvPr/>
            </p:nvSpPr>
            <p:spPr>
              <a:xfrm>
                <a:off x="1271728" y="4310888"/>
                <a:ext cx="3610252" cy="866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A26229-CD00-4AF1-8873-0BB3CAD01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728" y="4310888"/>
                <a:ext cx="3610252" cy="8665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F0EDBDE-E6C8-45A5-BAD0-E6D95562620B}"/>
                  </a:ext>
                </a:extLst>
              </p:cNvPr>
              <p:cNvSpPr txBox="1"/>
              <p:nvPr/>
            </p:nvSpPr>
            <p:spPr>
              <a:xfrm>
                <a:off x="5301452" y="4261324"/>
                <a:ext cx="25375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F0EDBDE-E6C8-45A5-BAD0-E6D955626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452" y="4261324"/>
                <a:ext cx="2537530" cy="9161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D13AFA5-B1A3-476F-8D32-2C2D5EB38BCD}"/>
              </a:ext>
            </a:extLst>
          </p:cNvPr>
          <p:cNvCxnSpPr>
            <a:cxnSpLocks/>
          </p:cNvCxnSpPr>
          <p:nvPr/>
        </p:nvCxnSpPr>
        <p:spPr>
          <a:xfrm>
            <a:off x="6902020" y="5818379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27602C0-59C8-4B7C-8B6D-4D9A33C1CD73}"/>
                  </a:ext>
                </a:extLst>
              </p:cNvPr>
              <p:cNvSpPr txBox="1"/>
              <p:nvPr/>
            </p:nvSpPr>
            <p:spPr>
              <a:xfrm>
                <a:off x="8185211" y="5269292"/>
                <a:ext cx="3071675" cy="830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27602C0-59C8-4B7C-8B6D-4D9A33C1C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211" y="5269292"/>
                <a:ext cx="3071675" cy="83029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4845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82728F-1F5F-4D05-AB66-E11BBCD8C9CB}"/>
                  </a:ext>
                </a:extLst>
              </p:cNvPr>
              <p:cNvSpPr txBox="1"/>
              <p:nvPr/>
            </p:nvSpPr>
            <p:spPr>
              <a:xfrm>
                <a:off x="1599097" y="832915"/>
                <a:ext cx="665826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82728F-1F5F-4D05-AB66-E11BBCD8C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097" y="832915"/>
                <a:ext cx="665826" cy="493405"/>
              </a:xfrm>
              <a:prstGeom prst="rect">
                <a:avLst/>
              </a:prstGeom>
              <a:blipFill>
                <a:blip r:embed="rId2"/>
                <a:stretch>
                  <a:fillRect l="-2727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91F29203-AFD9-4D43-A9B9-EDE66849C4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06430" y="699046"/>
                <a:ext cx="2925190" cy="8251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91F29203-AFD9-4D43-A9B9-EDE66849C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430" y="699046"/>
                <a:ext cx="2925190" cy="8251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EFBF9C-4B6D-47EF-8BFF-0518368A5825}"/>
                  </a:ext>
                </a:extLst>
              </p:cNvPr>
              <p:cNvSpPr txBox="1"/>
              <p:nvPr/>
            </p:nvSpPr>
            <p:spPr>
              <a:xfrm>
                <a:off x="7763524" y="687716"/>
                <a:ext cx="3227032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EFBF9C-4B6D-47EF-8BFF-0518368A5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524" y="687716"/>
                <a:ext cx="3227032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AFF15C2-E9A1-407B-B2AB-59A162BA8042}"/>
              </a:ext>
            </a:extLst>
          </p:cNvPr>
          <p:cNvCxnSpPr>
            <a:cxnSpLocks/>
          </p:cNvCxnSpPr>
          <p:nvPr/>
        </p:nvCxnSpPr>
        <p:spPr>
          <a:xfrm>
            <a:off x="2508687" y="1144463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300C67-0C81-432A-BE9C-A16F1BC61873}"/>
                  </a:ext>
                </a:extLst>
              </p:cNvPr>
              <p:cNvSpPr txBox="1"/>
              <p:nvPr/>
            </p:nvSpPr>
            <p:spPr>
              <a:xfrm>
                <a:off x="1599097" y="1824896"/>
                <a:ext cx="8423792" cy="109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300C67-0C81-432A-BE9C-A16F1BC61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097" y="1824896"/>
                <a:ext cx="8423792" cy="10908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A08885-3BA8-4A41-B03E-996A3DECAC09}"/>
              </a:ext>
            </a:extLst>
          </p:cNvPr>
          <p:cNvCxnSpPr>
            <a:cxnSpLocks/>
          </p:cNvCxnSpPr>
          <p:nvPr/>
        </p:nvCxnSpPr>
        <p:spPr>
          <a:xfrm>
            <a:off x="6522873" y="1103452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25DE4F-6D5F-42FE-BEBB-C93B636DE5D1}"/>
                  </a:ext>
                </a:extLst>
              </p:cNvPr>
              <p:cNvSpPr txBox="1"/>
              <p:nvPr/>
            </p:nvSpPr>
            <p:spPr>
              <a:xfrm>
                <a:off x="2887464" y="3449859"/>
                <a:ext cx="228156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25DE4F-6D5F-42FE-BEBB-C93B636DE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464" y="3449859"/>
                <a:ext cx="2281561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CB6A1F-20B6-430A-9AF3-4857AA3B772B}"/>
              </a:ext>
            </a:extLst>
          </p:cNvPr>
          <p:cNvCxnSpPr>
            <a:cxnSpLocks/>
          </p:cNvCxnSpPr>
          <p:nvPr/>
        </p:nvCxnSpPr>
        <p:spPr>
          <a:xfrm>
            <a:off x="1599097" y="3868394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267AAB-8395-4CC8-B060-8466EE8DBDD3}"/>
              </a:ext>
            </a:extLst>
          </p:cNvPr>
          <p:cNvSpPr txBox="1"/>
          <p:nvPr/>
        </p:nvSpPr>
        <p:spPr>
          <a:xfrm>
            <a:off x="8995305" y="4724620"/>
            <a:ext cx="1995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/>
              <a:t>جواب عمومی؟</a:t>
            </a:r>
            <a:endParaRPr lang="en-US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3BAD26-D36A-44BD-9BF7-63DD279292CA}"/>
              </a:ext>
            </a:extLst>
          </p:cNvPr>
          <p:cNvSpPr/>
          <p:nvPr/>
        </p:nvSpPr>
        <p:spPr>
          <a:xfrm>
            <a:off x="1051266" y="4605847"/>
            <a:ext cx="710213" cy="69921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7AC50D-3372-4D0F-933B-773891BB4470}"/>
                  </a:ext>
                </a:extLst>
              </p:cNvPr>
              <p:cNvSpPr txBox="1"/>
              <p:nvPr/>
            </p:nvSpPr>
            <p:spPr>
              <a:xfrm>
                <a:off x="2374414" y="4724620"/>
                <a:ext cx="65458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7AC50D-3372-4D0F-933B-773891BB4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414" y="4724620"/>
                <a:ext cx="6545802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8FCBEA-C0E1-49AD-A283-EEB7CB58ABD2}"/>
                  </a:ext>
                </a:extLst>
              </p:cNvPr>
              <p:cNvSpPr txBox="1"/>
              <p:nvPr/>
            </p:nvSpPr>
            <p:spPr>
              <a:xfrm>
                <a:off x="1406372" y="5743561"/>
                <a:ext cx="2929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8FCBEA-C0E1-49AD-A283-EEB7CB58A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72" y="5743561"/>
                <a:ext cx="2929631" cy="461665"/>
              </a:xfrm>
              <a:prstGeom prst="rect">
                <a:avLst/>
              </a:prstGeom>
              <a:blipFill>
                <a:blip r:embed="rId8"/>
                <a:stretch>
                  <a:fillRect l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6F3972-CE72-43B2-8AC9-1885BCC2E6F0}"/>
              </a:ext>
            </a:extLst>
          </p:cNvPr>
          <p:cNvCxnSpPr>
            <a:cxnSpLocks/>
          </p:cNvCxnSpPr>
          <p:nvPr/>
        </p:nvCxnSpPr>
        <p:spPr>
          <a:xfrm>
            <a:off x="4028244" y="6003441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B30D0F-3B90-424A-BF8D-4C0F2FA212F7}"/>
                  </a:ext>
                </a:extLst>
              </p:cNvPr>
              <p:cNvSpPr txBox="1"/>
              <p:nvPr/>
            </p:nvSpPr>
            <p:spPr>
              <a:xfrm>
                <a:off x="5415379" y="5522959"/>
                <a:ext cx="1926454" cy="799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B30D0F-3B90-424A-BF8D-4C0F2FA21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379" y="5522959"/>
                <a:ext cx="1926454" cy="7997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556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68FD58-B37C-40F8-A646-E656EDCDEC26}"/>
                  </a:ext>
                </a:extLst>
              </p:cNvPr>
              <p:cNvSpPr txBox="1"/>
              <p:nvPr/>
            </p:nvSpPr>
            <p:spPr>
              <a:xfrm>
                <a:off x="1310381" y="779412"/>
                <a:ext cx="5136101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68FD58-B37C-40F8-A646-E656EDCDE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381" y="779412"/>
                <a:ext cx="5136101" cy="7224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609E2DD-3C9E-4EFF-A630-33EC526B7EC4}"/>
              </a:ext>
            </a:extLst>
          </p:cNvPr>
          <p:cNvSpPr/>
          <p:nvPr/>
        </p:nvSpPr>
        <p:spPr>
          <a:xfrm>
            <a:off x="10463258" y="1752973"/>
            <a:ext cx="710213" cy="69921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DDD9E1-EEC4-4346-88E5-5448B9587026}"/>
                  </a:ext>
                </a:extLst>
              </p:cNvPr>
              <p:cNvSpPr txBox="1"/>
              <p:nvPr/>
            </p:nvSpPr>
            <p:spPr>
              <a:xfrm>
                <a:off x="4842403" y="1871746"/>
                <a:ext cx="5136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dirty="0"/>
                  <a:t>ما دنبال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dirty="0"/>
                  <a:t> نیستیم بلکه دنبال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dirty="0"/>
                  <a:t> هستیم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DDD9E1-EEC4-4346-88E5-5448B9587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403" y="1871746"/>
                <a:ext cx="5136100" cy="461665"/>
              </a:xfrm>
              <a:prstGeom prst="rect">
                <a:avLst/>
              </a:prstGeom>
              <a:blipFill>
                <a:blip r:embed="rId3"/>
                <a:stretch>
                  <a:fillRect t="-11842" r="-1779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47AFE8-D344-4C68-B93D-A81DE36A3754}"/>
                  </a:ext>
                </a:extLst>
              </p:cNvPr>
              <p:cNvSpPr txBox="1"/>
              <p:nvPr/>
            </p:nvSpPr>
            <p:spPr>
              <a:xfrm>
                <a:off x="1477765" y="2770569"/>
                <a:ext cx="1735951" cy="51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47AFE8-D344-4C68-B93D-A81DE36A3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765" y="2770569"/>
                <a:ext cx="1735951" cy="5123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B042AA-492D-4DB1-A6B0-6D47EAE01AFC}"/>
              </a:ext>
            </a:extLst>
          </p:cNvPr>
          <p:cNvCxnSpPr>
            <a:cxnSpLocks/>
          </p:cNvCxnSpPr>
          <p:nvPr/>
        </p:nvCxnSpPr>
        <p:spPr>
          <a:xfrm>
            <a:off x="3391270" y="3138344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329BC3-C48C-4DBD-B000-14325B06E793}"/>
                  </a:ext>
                </a:extLst>
              </p:cNvPr>
              <p:cNvSpPr txBox="1"/>
              <p:nvPr/>
            </p:nvSpPr>
            <p:spPr>
              <a:xfrm>
                <a:off x="4609179" y="2633388"/>
                <a:ext cx="6834137" cy="74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329BC3-C48C-4DBD-B000-14325B06E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179" y="2633388"/>
                <a:ext cx="6834137" cy="745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1605D1-C097-4B0C-AEB9-59AFD4ACADD9}"/>
              </a:ext>
            </a:extLst>
          </p:cNvPr>
          <p:cNvCxnSpPr>
            <a:cxnSpLocks/>
          </p:cNvCxnSpPr>
          <p:nvPr/>
        </p:nvCxnSpPr>
        <p:spPr>
          <a:xfrm>
            <a:off x="1477765" y="4302798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210424-7F96-4E87-9ACE-F1140B5D40CA}"/>
                  </a:ext>
                </a:extLst>
              </p:cNvPr>
              <p:cNvSpPr txBox="1"/>
              <p:nvPr/>
            </p:nvSpPr>
            <p:spPr>
              <a:xfrm>
                <a:off x="2678931" y="3699249"/>
                <a:ext cx="6834137" cy="893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210424-7F96-4E87-9ACE-F1140B5D4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931" y="3699249"/>
                <a:ext cx="6834137" cy="8930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903540C4-4E50-4705-8D52-F0D48A30FB60}"/>
              </a:ext>
            </a:extLst>
          </p:cNvPr>
          <p:cNvSpPr/>
          <p:nvPr/>
        </p:nvSpPr>
        <p:spPr>
          <a:xfrm>
            <a:off x="955274" y="5015338"/>
            <a:ext cx="710213" cy="69921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66BB5E-5D1E-43A1-83E2-8FAA4073CD3F}"/>
                  </a:ext>
                </a:extLst>
              </p:cNvPr>
              <p:cNvSpPr txBox="1"/>
              <p:nvPr/>
            </p:nvSpPr>
            <p:spPr>
              <a:xfrm>
                <a:off x="2230887" y="5134111"/>
                <a:ext cx="47140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66BB5E-5D1E-43A1-83E2-8FAA4073C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887" y="5134111"/>
                <a:ext cx="4714043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1947CC-CE80-4EF9-BD89-233EF4EA5AD3}"/>
                  </a:ext>
                </a:extLst>
              </p:cNvPr>
              <p:cNvSpPr txBox="1"/>
              <p:nvPr/>
            </p:nvSpPr>
            <p:spPr>
              <a:xfrm>
                <a:off x="7510330" y="4954951"/>
                <a:ext cx="2681057" cy="793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,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1947CC-CE80-4EF9-BD89-233EF4EA5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330" y="4954951"/>
                <a:ext cx="2681057" cy="7935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4132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0B00E2CB-8ABC-480F-834B-330914EA22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6241" y="728473"/>
                <a:ext cx="7759084" cy="10559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,   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0B00E2CB-8ABC-480F-834B-330914EA2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241" y="728473"/>
                <a:ext cx="7759084" cy="10559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FCA3DA-19B9-49E6-B6E0-21365BEDD4FC}"/>
              </a:ext>
            </a:extLst>
          </p:cNvPr>
          <p:cNvCxnSpPr>
            <a:cxnSpLocks/>
          </p:cNvCxnSpPr>
          <p:nvPr/>
        </p:nvCxnSpPr>
        <p:spPr>
          <a:xfrm>
            <a:off x="9198382" y="1151827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1FD323D5-9B63-4C38-9197-5EEE8F10C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6241" y="2142240"/>
                <a:ext cx="9627457" cy="10559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acc>
                            <m:accPr>
                              <m:chr m:val="̈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acc>
                            <m:accPr>
                              <m:chr m:val="̇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1FD323D5-9B63-4C38-9197-5EEE8F10C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241" y="2142240"/>
                <a:ext cx="9627457" cy="10559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ubtitle 2">
                <a:extLst>
                  <a:ext uri="{FF2B5EF4-FFF2-40B4-BE49-F238E27FC236}">
                    <a16:creationId xmlns:a16="http://schemas.microsoft.com/office/drawing/2014/main" id="{B04ADF8A-B0F4-48B8-95DB-A973C398D0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90188" y="3715503"/>
                <a:ext cx="3786323" cy="6325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Subtitle 2">
                <a:extLst>
                  <a:ext uri="{FF2B5EF4-FFF2-40B4-BE49-F238E27FC236}">
                    <a16:creationId xmlns:a16="http://schemas.microsoft.com/office/drawing/2014/main" id="{B04ADF8A-B0F4-48B8-95DB-A973C398D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188" y="3715503"/>
                <a:ext cx="3786323" cy="632584"/>
              </a:xfrm>
              <a:prstGeom prst="rect">
                <a:avLst/>
              </a:prstGeom>
              <a:blipFill>
                <a:blip r:embed="rId4"/>
                <a:stretch>
                  <a:fillRect l="-322"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6C379A-48B8-4C1D-9A41-9F930A0AFFC8}"/>
              </a:ext>
            </a:extLst>
          </p:cNvPr>
          <p:cNvCxnSpPr>
            <a:cxnSpLocks/>
          </p:cNvCxnSpPr>
          <p:nvPr/>
        </p:nvCxnSpPr>
        <p:spPr>
          <a:xfrm>
            <a:off x="1381223" y="3938977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745D15-4365-49FF-BC86-27E0F182E562}"/>
              </a:ext>
            </a:extLst>
          </p:cNvPr>
          <p:cNvCxnSpPr>
            <a:cxnSpLocks/>
          </p:cNvCxnSpPr>
          <p:nvPr/>
        </p:nvCxnSpPr>
        <p:spPr>
          <a:xfrm>
            <a:off x="5927324" y="3938977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2">
                <a:extLst>
                  <a:ext uri="{FF2B5EF4-FFF2-40B4-BE49-F238E27FC236}">
                    <a16:creationId xmlns:a16="http://schemas.microsoft.com/office/drawing/2014/main" id="{00E2A567-FC46-4A61-AAAB-40C6D93D19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87085" y="3556008"/>
                <a:ext cx="2426562" cy="7659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Subtitle 2">
                <a:extLst>
                  <a:ext uri="{FF2B5EF4-FFF2-40B4-BE49-F238E27FC236}">
                    <a16:creationId xmlns:a16="http://schemas.microsoft.com/office/drawing/2014/main" id="{00E2A567-FC46-4A61-AAAB-40C6D93D1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085" y="3556008"/>
                <a:ext cx="2426562" cy="765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2">
                <a:extLst>
                  <a:ext uri="{FF2B5EF4-FFF2-40B4-BE49-F238E27FC236}">
                    <a16:creationId xmlns:a16="http://schemas.microsoft.com/office/drawing/2014/main" id="{CB80C6BA-93AA-40B9-A202-498E356A9B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92828" y="4679773"/>
                <a:ext cx="3033201" cy="6325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 dirty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:   </m:t>
                      </m:r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Subtitle 2">
                <a:extLst>
                  <a:ext uri="{FF2B5EF4-FFF2-40B4-BE49-F238E27FC236}">
                    <a16:creationId xmlns:a16="http://schemas.microsoft.com/office/drawing/2014/main" id="{CB80C6BA-93AA-40B9-A202-498E356A9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828" y="4679773"/>
                <a:ext cx="3033201" cy="632584"/>
              </a:xfrm>
              <a:prstGeom prst="rect">
                <a:avLst/>
              </a:prstGeom>
              <a:blipFill>
                <a:blip r:embed="rId6"/>
                <a:stretch>
                  <a:fillRect l="-602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140A95-9EF0-4E62-B095-969084B47796}"/>
              </a:ext>
            </a:extLst>
          </p:cNvPr>
          <p:cNvCxnSpPr>
            <a:cxnSpLocks/>
          </p:cNvCxnSpPr>
          <p:nvPr/>
        </p:nvCxnSpPr>
        <p:spPr>
          <a:xfrm>
            <a:off x="3851429" y="4931856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F7C867-84EE-47C1-8842-6AC8B2232FDC}"/>
                  </a:ext>
                </a:extLst>
              </p:cNvPr>
              <p:cNvSpPr txBox="1"/>
              <p:nvPr/>
            </p:nvSpPr>
            <p:spPr>
              <a:xfrm>
                <a:off x="1216241" y="4620309"/>
                <a:ext cx="2565646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F7C867-84EE-47C1-8842-6AC8B223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241" y="4620309"/>
                <a:ext cx="2565646" cy="490199"/>
              </a:xfrm>
              <a:prstGeom prst="rect">
                <a:avLst/>
              </a:prstGeom>
              <a:blipFill>
                <a:blip r:embed="rId7"/>
                <a:stretch>
                  <a:fillRect l="-714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3A2D02-0423-4D13-8E7F-A11D55583178}"/>
              </a:ext>
            </a:extLst>
          </p:cNvPr>
          <p:cNvCxnSpPr>
            <a:cxnSpLocks/>
          </p:cNvCxnSpPr>
          <p:nvPr/>
        </p:nvCxnSpPr>
        <p:spPr>
          <a:xfrm>
            <a:off x="8222203" y="4876526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FA51D4-6D7F-4290-A3D3-AF8A0A398152}"/>
                  </a:ext>
                </a:extLst>
              </p:cNvPr>
              <p:cNvSpPr txBox="1"/>
              <p:nvPr/>
            </p:nvSpPr>
            <p:spPr>
              <a:xfrm>
                <a:off x="9286042" y="4620309"/>
                <a:ext cx="23703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FA51D4-6D7F-4290-A3D3-AF8A0A398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042" y="4620309"/>
                <a:ext cx="2370338" cy="461665"/>
              </a:xfrm>
              <a:prstGeom prst="rect">
                <a:avLst/>
              </a:prstGeom>
              <a:blipFill>
                <a:blip r:embed="rId8"/>
                <a:stretch>
                  <a:fillRect l="-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1501AC-E855-462E-84FC-AF29FB326AC0}"/>
                  </a:ext>
                </a:extLst>
              </p:cNvPr>
              <p:cNvSpPr txBox="1"/>
              <p:nvPr/>
            </p:nvSpPr>
            <p:spPr>
              <a:xfrm>
                <a:off x="1216241" y="5667889"/>
                <a:ext cx="23703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1501AC-E855-462E-84FC-AF29FB326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241" y="5667889"/>
                <a:ext cx="237033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B348CB-A36B-43E7-AF50-C24FD985300D}"/>
              </a:ext>
            </a:extLst>
          </p:cNvPr>
          <p:cNvCxnSpPr>
            <a:cxnSpLocks/>
          </p:cNvCxnSpPr>
          <p:nvPr/>
        </p:nvCxnSpPr>
        <p:spPr>
          <a:xfrm>
            <a:off x="3474868" y="5898721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BAEF5A-691C-4E2F-8D4F-77C5E83869AA}"/>
                  </a:ext>
                </a:extLst>
              </p:cNvPr>
              <p:cNvSpPr txBox="1"/>
              <p:nvPr/>
            </p:nvSpPr>
            <p:spPr>
              <a:xfrm>
                <a:off x="4768788" y="5644043"/>
                <a:ext cx="11585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BAEF5A-691C-4E2F-8D4F-77C5E8386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788" y="5644043"/>
                <a:ext cx="1158536" cy="461665"/>
              </a:xfrm>
              <a:prstGeom prst="rect">
                <a:avLst/>
              </a:prstGeom>
              <a:blipFill>
                <a:blip r:embed="rId10"/>
                <a:stretch>
                  <a:fillRect l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B9287E-D9E9-4B1B-8A92-491D018A6CC7}"/>
              </a:ext>
            </a:extLst>
          </p:cNvPr>
          <p:cNvCxnSpPr>
            <a:cxnSpLocks/>
          </p:cNvCxnSpPr>
          <p:nvPr/>
        </p:nvCxnSpPr>
        <p:spPr>
          <a:xfrm>
            <a:off x="6029969" y="5904148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486A18-C4EF-4E91-AFC4-8E0F685B0F76}"/>
                  </a:ext>
                </a:extLst>
              </p:cNvPr>
              <p:cNvSpPr txBox="1"/>
              <p:nvPr/>
            </p:nvSpPr>
            <p:spPr>
              <a:xfrm>
                <a:off x="7287085" y="5572705"/>
                <a:ext cx="25652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486A18-C4EF-4E91-AFC4-8E0F685B0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085" y="5572705"/>
                <a:ext cx="2565283" cy="461665"/>
              </a:xfrm>
              <a:prstGeom prst="rect">
                <a:avLst/>
              </a:prstGeom>
              <a:blipFill>
                <a:blip r:embed="rId11"/>
                <a:stretch>
                  <a:fillRect l="-71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6829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07C47840-71A3-4B6D-B2A0-1A2D4EC887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5228" y="817987"/>
                <a:ext cx="2941463" cy="9131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 dirty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:   </m:t>
                      </m:r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07C47840-71A3-4B6D-B2A0-1A2D4EC88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228" y="817987"/>
                <a:ext cx="2941463" cy="9131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ACFEF1F-AED9-4E52-8C97-C5E197ACAA33}"/>
              </a:ext>
            </a:extLst>
          </p:cNvPr>
          <p:cNvCxnSpPr>
            <a:cxnSpLocks/>
          </p:cNvCxnSpPr>
          <p:nvPr/>
        </p:nvCxnSpPr>
        <p:spPr>
          <a:xfrm>
            <a:off x="4759547" y="1178460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60011B-CB63-4AAD-9632-C068CB1F43DE}"/>
                  </a:ext>
                </a:extLst>
              </p:cNvPr>
              <p:cNvSpPr txBox="1"/>
              <p:nvPr/>
            </p:nvSpPr>
            <p:spPr>
              <a:xfrm>
                <a:off x="6249879" y="736847"/>
                <a:ext cx="3098307" cy="757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60011B-CB63-4AAD-9632-C068CB1F4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879" y="736847"/>
                <a:ext cx="3098307" cy="757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839FFB-501F-4CA1-A828-86B9DC02F0B9}"/>
                  </a:ext>
                </a:extLst>
              </p:cNvPr>
              <p:cNvSpPr txBox="1"/>
              <p:nvPr/>
            </p:nvSpPr>
            <p:spPr>
              <a:xfrm>
                <a:off x="1435228" y="2028743"/>
                <a:ext cx="3098307" cy="757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839FFB-501F-4CA1-A828-86B9DC02F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228" y="2028743"/>
                <a:ext cx="3098307" cy="757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EB628D-81B6-4B3D-AC92-49BFEBED2E15}"/>
              </a:ext>
            </a:extLst>
          </p:cNvPr>
          <p:cNvCxnSpPr>
            <a:cxnSpLocks/>
          </p:cNvCxnSpPr>
          <p:nvPr/>
        </p:nvCxnSpPr>
        <p:spPr>
          <a:xfrm>
            <a:off x="4759547" y="2407277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04DC0B-0516-4820-B628-29664EF6D2AD}"/>
                  </a:ext>
                </a:extLst>
              </p:cNvPr>
              <p:cNvSpPr txBox="1"/>
              <p:nvPr/>
            </p:nvSpPr>
            <p:spPr>
              <a:xfrm>
                <a:off x="6096000" y="1731147"/>
                <a:ext cx="5220071" cy="1064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)(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04DC0B-0516-4820-B628-29664EF6D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731147"/>
                <a:ext cx="5220071" cy="10641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20571E-BF2F-4D38-B2C1-D2A673113C08}"/>
                  </a:ext>
                </a:extLst>
              </p:cNvPr>
              <p:cNvSpPr txBox="1"/>
              <p:nvPr/>
            </p:nvSpPr>
            <p:spPr>
              <a:xfrm>
                <a:off x="1435228" y="3315124"/>
                <a:ext cx="2290439" cy="757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20571E-BF2F-4D38-B2C1-D2A673113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228" y="3315124"/>
                <a:ext cx="2290439" cy="757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4DEB0A-DF93-41E5-9B5D-E96B1756C69E}"/>
              </a:ext>
            </a:extLst>
          </p:cNvPr>
          <p:cNvCxnSpPr>
            <a:cxnSpLocks/>
          </p:cNvCxnSpPr>
          <p:nvPr/>
        </p:nvCxnSpPr>
        <p:spPr>
          <a:xfrm>
            <a:off x="4006425" y="3767040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5451A8-54D6-42A3-9340-EEA799F2CADA}"/>
                  </a:ext>
                </a:extLst>
              </p:cNvPr>
              <p:cNvSpPr txBox="1"/>
              <p:nvPr/>
            </p:nvSpPr>
            <p:spPr>
              <a:xfrm>
                <a:off x="5360637" y="3278913"/>
                <a:ext cx="2290439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5451A8-54D6-42A3-9340-EEA799F2C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637" y="3278913"/>
                <a:ext cx="2290439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869B2A-F374-417C-8DED-8A6384DE3816}"/>
                  </a:ext>
                </a:extLst>
              </p:cNvPr>
              <p:cNvSpPr txBox="1"/>
              <p:nvPr/>
            </p:nvSpPr>
            <p:spPr>
              <a:xfrm>
                <a:off x="1435228" y="4494360"/>
                <a:ext cx="428791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869B2A-F374-417C-8DED-8A6384DE3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228" y="4494360"/>
                <a:ext cx="4287915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A4F3FB-686D-42F0-99A2-FD5FF01E0314}"/>
                  </a:ext>
                </a:extLst>
              </p:cNvPr>
              <p:cNvSpPr txBox="1"/>
              <p:nvPr/>
            </p:nvSpPr>
            <p:spPr>
              <a:xfrm>
                <a:off x="1435228" y="5679540"/>
                <a:ext cx="46341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,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A4F3FB-686D-42F0-99A2-FD5FF01E0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228" y="5679540"/>
                <a:ext cx="4634145" cy="461665"/>
              </a:xfrm>
              <a:prstGeom prst="rect">
                <a:avLst/>
              </a:prstGeom>
              <a:blipFill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197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6C55A4-99AD-4B25-8E23-BA584024D6DA}"/>
                  </a:ext>
                </a:extLst>
              </p:cNvPr>
              <p:cNvSpPr txBox="1"/>
              <p:nvPr/>
            </p:nvSpPr>
            <p:spPr>
              <a:xfrm>
                <a:off x="1296142" y="694717"/>
                <a:ext cx="9599716" cy="81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6C55A4-99AD-4B25-8E23-BA584024D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142" y="694717"/>
                <a:ext cx="9599716" cy="8156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F0E5022-9362-477D-A328-30AA9C401DE5}"/>
              </a:ext>
            </a:extLst>
          </p:cNvPr>
          <p:cNvSpPr txBox="1"/>
          <p:nvPr/>
        </p:nvSpPr>
        <p:spPr>
          <a:xfrm>
            <a:off x="8319859" y="2132324"/>
            <a:ext cx="298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/>
              <a:t>جواب معادله دیفرانسیل؟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0BE1FE-807E-4CBF-BB4B-8BFA36651ADD}"/>
                  </a:ext>
                </a:extLst>
              </p:cNvPr>
              <p:cNvSpPr txBox="1"/>
              <p:nvPr/>
            </p:nvSpPr>
            <p:spPr>
              <a:xfrm>
                <a:off x="1254713" y="2132324"/>
                <a:ext cx="51135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0BE1FE-807E-4CBF-BB4B-8BFA36651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713" y="2132324"/>
                <a:ext cx="5113538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ACE435-3F8E-4F3B-A9D2-3DF03CC04A1E}"/>
                  </a:ext>
                </a:extLst>
              </p:cNvPr>
              <p:cNvSpPr txBox="1"/>
              <p:nvPr/>
            </p:nvSpPr>
            <p:spPr>
              <a:xfrm>
                <a:off x="1254713" y="2967335"/>
                <a:ext cx="69674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ACE435-3F8E-4F3B-A9D2-3DF03CC04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713" y="2967335"/>
                <a:ext cx="6967492" cy="461665"/>
              </a:xfrm>
              <a:prstGeom prst="rect">
                <a:avLst/>
              </a:prstGeom>
              <a:blipFill>
                <a:blip r:embed="rId4"/>
                <a:stretch>
                  <a:fillRect l="-26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182BCD-B64A-44CF-B408-9C8F3994FE0E}"/>
                  </a:ext>
                </a:extLst>
              </p:cNvPr>
              <p:cNvSpPr txBox="1"/>
              <p:nvPr/>
            </p:nvSpPr>
            <p:spPr>
              <a:xfrm>
                <a:off x="2345184" y="3808582"/>
                <a:ext cx="75016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182BCD-B64A-44CF-B408-9C8F3994F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184" y="3808582"/>
                <a:ext cx="7501632" cy="461665"/>
              </a:xfrm>
              <a:prstGeom prst="rect">
                <a:avLst/>
              </a:prstGeom>
              <a:blipFill>
                <a:blip r:embed="rId5"/>
                <a:stretch>
                  <a:fillRect l="-244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02D9D5-E4AA-4295-8472-84344CE43D06}"/>
                  </a:ext>
                </a:extLst>
              </p:cNvPr>
              <p:cNvSpPr txBox="1"/>
              <p:nvPr/>
            </p:nvSpPr>
            <p:spPr>
              <a:xfrm>
                <a:off x="1254713" y="4655112"/>
                <a:ext cx="70651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02D9D5-E4AA-4295-8472-84344CE43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713" y="4655112"/>
                <a:ext cx="7065146" cy="461665"/>
              </a:xfrm>
              <a:prstGeom prst="rect">
                <a:avLst/>
              </a:prstGeom>
              <a:blipFill>
                <a:blip r:embed="rId6"/>
                <a:stretch>
                  <a:fillRect l="-777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A1554E-2DB1-444F-A105-9CEAF5AD5695}"/>
              </a:ext>
            </a:extLst>
          </p:cNvPr>
          <p:cNvCxnSpPr>
            <a:cxnSpLocks/>
          </p:cNvCxnSpPr>
          <p:nvPr/>
        </p:nvCxnSpPr>
        <p:spPr>
          <a:xfrm>
            <a:off x="1254713" y="4011544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59F5ED-4002-47E1-8D81-51C38E7493E8}"/>
                  </a:ext>
                </a:extLst>
              </p:cNvPr>
              <p:cNvSpPr txBox="1"/>
              <p:nvPr/>
            </p:nvSpPr>
            <p:spPr>
              <a:xfrm>
                <a:off x="2504982" y="5484840"/>
                <a:ext cx="4222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59F5ED-4002-47E1-8D81-51C38E749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982" y="5484840"/>
                <a:ext cx="4222809" cy="461665"/>
              </a:xfrm>
              <a:prstGeom prst="rect">
                <a:avLst/>
              </a:prstGeom>
              <a:blipFill>
                <a:blip r:embed="rId7"/>
                <a:stretch>
                  <a:fillRect l="-1299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4AE748-A972-4E16-BE43-721BAD83DDFE}"/>
              </a:ext>
            </a:extLst>
          </p:cNvPr>
          <p:cNvCxnSpPr>
            <a:cxnSpLocks/>
          </p:cNvCxnSpPr>
          <p:nvPr/>
        </p:nvCxnSpPr>
        <p:spPr>
          <a:xfrm>
            <a:off x="1296142" y="5715989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E10691-3E0B-448D-9786-79FA311AE364}"/>
              </a:ext>
            </a:extLst>
          </p:cNvPr>
          <p:cNvCxnSpPr>
            <a:cxnSpLocks/>
          </p:cNvCxnSpPr>
          <p:nvPr/>
        </p:nvCxnSpPr>
        <p:spPr>
          <a:xfrm>
            <a:off x="6727791" y="5732129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D44C1F-EFF5-4D42-9F51-9DD29304D546}"/>
              </a:ext>
            </a:extLst>
          </p:cNvPr>
          <p:cNvGrpSpPr/>
          <p:nvPr/>
        </p:nvGrpSpPr>
        <p:grpSpPr>
          <a:xfrm>
            <a:off x="8216286" y="5274910"/>
            <a:ext cx="2941463" cy="671595"/>
            <a:chOff x="10060149" y="-77915"/>
            <a:chExt cx="2941463" cy="67159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Subtitle 2">
                  <a:extLst>
                    <a:ext uri="{FF2B5EF4-FFF2-40B4-BE49-F238E27FC236}">
                      <a16:creationId xmlns:a16="http://schemas.microsoft.com/office/drawing/2014/main" id="{F6E17C58-AB92-402B-834A-4D4FB23DA51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060149" y="132015"/>
                  <a:ext cx="2941463" cy="46166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̈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̈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Subtitle 2">
                  <a:extLst>
                    <a:ext uri="{FF2B5EF4-FFF2-40B4-BE49-F238E27FC236}">
                      <a16:creationId xmlns:a16="http://schemas.microsoft.com/office/drawing/2014/main" id="{F6E17C58-AB92-402B-834A-4D4FB23DA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0149" y="132015"/>
                  <a:ext cx="2941463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622" t="-1333" b="-2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69B9F4F-EF91-46B5-A317-1DF68AA1080E}"/>
                    </a:ext>
                  </a:extLst>
                </p:cNvPr>
                <p:cNvSpPr txBox="1"/>
                <p:nvPr/>
              </p:nvSpPr>
              <p:spPr>
                <a:xfrm>
                  <a:off x="10139515" y="-77915"/>
                  <a:ext cx="4172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69B9F4F-EF91-46B5-A317-1DF68AA108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9515" y="-77915"/>
                  <a:ext cx="417250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495147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AAF859-3060-429D-BFC7-CF53D2E52575}"/>
                  </a:ext>
                </a:extLst>
              </p:cNvPr>
              <p:cNvSpPr txBox="1"/>
              <p:nvPr/>
            </p:nvSpPr>
            <p:spPr>
              <a:xfrm>
                <a:off x="1646070" y="751379"/>
                <a:ext cx="1509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AAF859-3060-429D-BFC7-CF53D2E52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070" y="751379"/>
                <a:ext cx="150920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082B41-E5E4-486C-BE2F-0C52EC0587F0}"/>
                  </a:ext>
                </a:extLst>
              </p:cNvPr>
              <p:cNvSpPr txBox="1"/>
              <p:nvPr/>
            </p:nvSpPr>
            <p:spPr>
              <a:xfrm>
                <a:off x="5166805" y="751379"/>
                <a:ext cx="13316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082B41-E5E4-486C-BE2F-0C52EC058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805" y="751379"/>
                <a:ext cx="133165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EAAB46C-466C-4D28-B980-16E406900083}"/>
              </a:ext>
            </a:extLst>
          </p:cNvPr>
          <p:cNvCxnSpPr>
            <a:cxnSpLocks/>
          </p:cNvCxnSpPr>
          <p:nvPr/>
        </p:nvCxnSpPr>
        <p:spPr>
          <a:xfrm>
            <a:off x="3613214" y="1034247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F4D5E6-39FD-4E07-9B02-F1A73FAC7C85}"/>
                  </a:ext>
                </a:extLst>
              </p:cNvPr>
              <p:cNvSpPr txBox="1"/>
              <p:nvPr/>
            </p:nvSpPr>
            <p:spPr>
              <a:xfrm>
                <a:off x="1646070" y="1633491"/>
                <a:ext cx="5264459" cy="493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br>
                  <a:rPr lang="en-US" sz="2400" b="0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F4D5E6-39FD-4E07-9B02-F1A73FAC7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070" y="1633491"/>
                <a:ext cx="5264459" cy="493468"/>
              </a:xfrm>
              <a:prstGeom prst="rect">
                <a:avLst/>
              </a:prstGeom>
              <a:blipFill>
                <a:blip r:embed="rId4"/>
                <a:stretch>
                  <a:fillRect l="-347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01B3A4-26A0-43C7-80D5-E32F32AF7FB9}"/>
                  </a:ext>
                </a:extLst>
              </p:cNvPr>
              <p:cNvSpPr txBox="1"/>
              <p:nvPr/>
            </p:nvSpPr>
            <p:spPr>
              <a:xfrm>
                <a:off x="5288142" y="2541113"/>
                <a:ext cx="21365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01B3A4-26A0-43C7-80D5-E32F32AF7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142" y="2541113"/>
                <a:ext cx="2136555" cy="461665"/>
              </a:xfrm>
              <a:prstGeom prst="rect">
                <a:avLst/>
              </a:prstGeom>
              <a:blipFill>
                <a:blip r:embed="rId5"/>
                <a:stretch>
                  <a:fillRect l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0586FD-2E59-49C4-AAC6-807316384698}"/>
              </a:ext>
            </a:extLst>
          </p:cNvPr>
          <p:cNvCxnSpPr>
            <a:cxnSpLocks/>
          </p:cNvCxnSpPr>
          <p:nvPr/>
        </p:nvCxnSpPr>
        <p:spPr>
          <a:xfrm>
            <a:off x="4098530" y="2771946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A2EAC7-1F5A-4D53-859C-10C86BCD80B2}"/>
                  </a:ext>
                </a:extLst>
              </p:cNvPr>
              <p:cNvSpPr txBox="1"/>
              <p:nvPr/>
            </p:nvSpPr>
            <p:spPr>
              <a:xfrm>
                <a:off x="8611355" y="2541113"/>
                <a:ext cx="21365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A2EAC7-1F5A-4D53-859C-10C86BCD8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355" y="2541113"/>
                <a:ext cx="2136555" cy="461665"/>
              </a:xfrm>
              <a:prstGeom prst="rect">
                <a:avLst/>
              </a:prstGeom>
              <a:blipFill>
                <a:blip r:embed="rId7"/>
                <a:stretch>
                  <a:fillRect l="-85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DD267A-A8A5-4BA6-917A-2B42D01927C4}"/>
              </a:ext>
            </a:extLst>
          </p:cNvPr>
          <p:cNvCxnSpPr>
            <a:cxnSpLocks/>
          </p:cNvCxnSpPr>
          <p:nvPr/>
        </p:nvCxnSpPr>
        <p:spPr>
          <a:xfrm>
            <a:off x="7424697" y="277194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7E6F891-5899-45C2-A424-3BB4B7528E6D}"/>
              </a:ext>
            </a:extLst>
          </p:cNvPr>
          <p:cNvCxnSpPr>
            <a:cxnSpLocks/>
          </p:cNvCxnSpPr>
          <p:nvPr/>
        </p:nvCxnSpPr>
        <p:spPr>
          <a:xfrm flipV="1">
            <a:off x="1646070" y="3613212"/>
            <a:ext cx="630312" cy="2432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1D2A41-9178-4562-95C2-6ACDF696600B}"/>
              </a:ext>
            </a:extLst>
          </p:cNvPr>
          <p:cNvCxnSpPr>
            <a:cxnSpLocks/>
          </p:cNvCxnSpPr>
          <p:nvPr/>
        </p:nvCxnSpPr>
        <p:spPr>
          <a:xfrm>
            <a:off x="1646070" y="3868969"/>
            <a:ext cx="630312" cy="2432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0CE4CE-0967-40C3-A1BC-EDA0AD6D9F90}"/>
                  </a:ext>
                </a:extLst>
              </p:cNvPr>
              <p:cNvSpPr txBox="1"/>
              <p:nvPr/>
            </p:nvSpPr>
            <p:spPr>
              <a:xfrm>
                <a:off x="2400672" y="3296681"/>
                <a:ext cx="1344972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0CE4CE-0967-40C3-A1BC-EDA0AD6D9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672" y="3296681"/>
                <a:ext cx="1344972" cy="477888"/>
              </a:xfrm>
              <a:prstGeom prst="rect">
                <a:avLst/>
              </a:prstGeom>
              <a:blipFill>
                <a:blip r:embed="rId8"/>
                <a:stretch>
                  <a:fillRect l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1B8D99-886F-4FA6-B4F5-189CF9A47CF9}"/>
                  </a:ext>
                </a:extLst>
              </p:cNvPr>
              <p:cNvSpPr txBox="1"/>
              <p:nvPr/>
            </p:nvSpPr>
            <p:spPr>
              <a:xfrm>
                <a:off x="2400672" y="3881424"/>
                <a:ext cx="12857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1B8D99-886F-4FA6-B4F5-189CF9A47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672" y="3881424"/>
                <a:ext cx="1285773" cy="461665"/>
              </a:xfrm>
              <a:prstGeom prst="rect">
                <a:avLst/>
              </a:prstGeom>
              <a:blipFill>
                <a:blip r:embed="rId9"/>
                <a:stretch>
                  <a:fillRect l="-1422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E42B82-0C1F-4F11-89F3-89397AB13DC6}"/>
                  </a:ext>
                </a:extLst>
              </p:cNvPr>
              <p:cNvSpPr txBox="1"/>
              <p:nvPr/>
            </p:nvSpPr>
            <p:spPr>
              <a:xfrm>
                <a:off x="1525485" y="4705165"/>
                <a:ext cx="62676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E42B82-0C1F-4F11-89F3-89397AB13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485" y="4705165"/>
                <a:ext cx="6267635" cy="461665"/>
              </a:xfrm>
              <a:prstGeom prst="rect">
                <a:avLst/>
              </a:prstGeom>
              <a:blipFill>
                <a:blip r:embed="rId10"/>
                <a:stretch>
                  <a:fillRect l="-292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A45D8C-B8BB-4E9B-A46D-B8244EC15E97}"/>
                  </a:ext>
                </a:extLst>
              </p:cNvPr>
              <p:cNvSpPr txBox="1"/>
              <p:nvPr/>
            </p:nvSpPr>
            <p:spPr>
              <a:xfrm>
                <a:off x="1525485" y="5461084"/>
                <a:ext cx="2422124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A45D8C-B8BB-4E9B-A46D-B8244EC15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485" y="5461084"/>
                <a:ext cx="2422124" cy="493405"/>
              </a:xfrm>
              <a:prstGeom prst="rect">
                <a:avLst/>
              </a:prstGeom>
              <a:blipFill>
                <a:blip r:embed="rId12"/>
                <a:stretch>
                  <a:fillRect l="-754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3035C6-A172-48DD-9AC9-0AC445FA4EAC}"/>
              </a:ext>
            </a:extLst>
          </p:cNvPr>
          <p:cNvCxnSpPr>
            <a:cxnSpLocks/>
          </p:cNvCxnSpPr>
          <p:nvPr/>
        </p:nvCxnSpPr>
        <p:spPr>
          <a:xfrm>
            <a:off x="3745644" y="5818493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8187F5A-EA25-494F-949D-48046E8626AB}"/>
                  </a:ext>
                </a:extLst>
              </p:cNvPr>
              <p:cNvSpPr txBox="1"/>
              <p:nvPr/>
            </p:nvSpPr>
            <p:spPr>
              <a:xfrm>
                <a:off x="8427887" y="5476953"/>
                <a:ext cx="30450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8187F5A-EA25-494F-949D-48046E862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887" y="5476953"/>
                <a:ext cx="3045041" cy="461665"/>
              </a:xfrm>
              <a:prstGeom prst="rect">
                <a:avLst/>
              </a:prstGeom>
              <a:blipFill>
                <a:blip r:embed="rId1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231DB4-F64E-41F3-BE89-087294F0B375}"/>
              </a:ext>
            </a:extLst>
          </p:cNvPr>
          <p:cNvCxnSpPr>
            <a:cxnSpLocks/>
          </p:cNvCxnSpPr>
          <p:nvPr/>
        </p:nvCxnSpPr>
        <p:spPr>
          <a:xfrm>
            <a:off x="7416559" y="5742728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2F7E5D5-A0E6-4A5D-824E-6AF6A1A404BD}"/>
              </a:ext>
            </a:extLst>
          </p:cNvPr>
          <p:cNvGrpSpPr/>
          <p:nvPr/>
        </p:nvGrpSpPr>
        <p:grpSpPr>
          <a:xfrm>
            <a:off x="4676694" y="5309810"/>
            <a:ext cx="2575999" cy="663751"/>
            <a:chOff x="4676694" y="5309810"/>
            <a:chExt cx="2575999" cy="66375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Subtitle 2">
                  <a:extLst>
                    <a:ext uri="{FF2B5EF4-FFF2-40B4-BE49-F238E27FC236}">
                      <a16:creationId xmlns:a16="http://schemas.microsoft.com/office/drawing/2014/main" id="{74FC0223-49B4-4ACC-B251-85AA2D96F61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76694" y="5511896"/>
                  <a:ext cx="2575999" cy="46166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:    </m:t>
                        </m:r>
                        <m:acc>
                          <m:accPr>
                            <m:chr m:val="̈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̈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0" name="Subtitle 2">
                  <a:extLst>
                    <a:ext uri="{FF2B5EF4-FFF2-40B4-BE49-F238E27FC236}">
                      <a16:creationId xmlns:a16="http://schemas.microsoft.com/office/drawing/2014/main" id="{74FC0223-49B4-4ACC-B251-85AA2D96F6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6694" y="5511896"/>
                  <a:ext cx="2575999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709" b="-6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ECEA620-C763-4A20-AA9B-131C8D8004E4}"/>
                    </a:ext>
                  </a:extLst>
                </p:cNvPr>
                <p:cNvSpPr txBox="1"/>
                <p:nvPr/>
              </p:nvSpPr>
              <p:spPr>
                <a:xfrm>
                  <a:off x="5561873" y="5309810"/>
                  <a:ext cx="4172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ECEA620-C763-4A20-AA9B-131C8D8004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1873" y="5309810"/>
                  <a:ext cx="417250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DA07387-6410-43F0-AB34-F6A94044DA09}"/>
              </a:ext>
            </a:extLst>
          </p:cNvPr>
          <p:cNvGrpSpPr/>
          <p:nvPr/>
        </p:nvGrpSpPr>
        <p:grpSpPr>
          <a:xfrm>
            <a:off x="1525485" y="2329221"/>
            <a:ext cx="2575999" cy="673559"/>
            <a:chOff x="1525485" y="2329221"/>
            <a:chExt cx="2575999" cy="67355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Subtitle 2">
                  <a:extLst>
                    <a:ext uri="{FF2B5EF4-FFF2-40B4-BE49-F238E27FC236}">
                      <a16:creationId xmlns:a16="http://schemas.microsoft.com/office/drawing/2014/main" id="{46476959-AB5B-4A62-9138-22F69EC057C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525485" y="2541115"/>
                  <a:ext cx="2575999" cy="46166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:     </m:t>
                        </m:r>
                        <m:acc>
                          <m:accPr>
                            <m:chr m:val="̈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̈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Subtitle 2">
                  <a:extLst>
                    <a:ext uri="{FF2B5EF4-FFF2-40B4-BE49-F238E27FC236}">
                      <a16:creationId xmlns:a16="http://schemas.microsoft.com/office/drawing/2014/main" id="{46476959-AB5B-4A62-9138-22F69EC057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5485" y="2541115"/>
                  <a:ext cx="2575999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709" t="-1316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D8F34E3-2893-4B45-A507-6B92B21E1A0E}"/>
                    </a:ext>
                  </a:extLst>
                </p:cNvPr>
                <p:cNvSpPr txBox="1"/>
                <p:nvPr/>
              </p:nvSpPr>
              <p:spPr>
                <a:xfrm>
                  <a:off x="2396234" y="2329221"/>
                  <a:ext cx="4172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D8F34E3-2893-4B45-A507-6B92B21E1A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6234" y="2329221"/>
                  <a:ext cx="41725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716812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1948728-6CF7-408E-979D-7EAE8E3B0F3B}"/>
              </a:ext>
            </a:extLst>
          </p:cNvPr>
          <p:cNvCxnSpPr>
            <a:cxnSpLocks/>
          </p:cNvCxnSpPr>
          <p:nvPr/>
        </p:nvCxnSpPr>
        <p:spPr>
          <a:xfrm>
            <a:off x="7776106" y="1148838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3DF842-8DA0-4113-B494-37F6CEFB89EF}"/>
                  </a:ext>
                </a:extLst>
              </p:cNvPr>
              <p:cNvSpPr txBox="1"/>
              <p:nvPr/>
            </p:nvSpPr>
            <p:spPr>
              <a:xfrm>
                <a:off x="1358284" y="630314"/>
                <a:ext cx="6098958" cy="884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3DF842-8DA0-4113-B494-37F6CEFB8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84" y="630314"/>
                <a:ext cx="6098958" cy="8849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FF541F-8A30-4D4C-9E76-C038C67581F6}"/>
                  </a:ext>
                </a:extLst>
              </p:cNvPr>
              <p:cNvSpPr txBox="1"/>
              <p:nvPr/>
            </p:nvSpPr>
            <p:spPr>
              <a:xfrm>
                <a:off x="9179511" y="826072"/>
                <a:ext cx="2030027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FF541F-8A30-4D4C-9E76-C038C6758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511" y="826072"/>
                <a:ext cx="2030027" cy="493405"/>
              </a:xfrm>
              <a:prstGeom prst="rect">
                <a:avLst/>
              </a:prstGeom>
              <a:blipFill>
                <a:blip r:embed="rId3"/>
                <a:stretch>
                  <a:fillRect l="-90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61B7A2-F478-4581-992C-A0B66E982BC9}"/>
              </a:ext>
            </a:extLst>
          </p:cNvPr>
          <p:cNvCxnSpPr>
            <a:cxnSpLocks/>
          </p:cNvCxnSpPr>
          <p:nvPr/>
        </p:nvCxnSpPr>
        <p:spPr>
          <a:xfrm>
            <a:off x="3766354" y="2328063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4B2042-1BA1-4E01-9C97-6CA081C246F4}"/>
                  </a:ext>
                </a:extLst>
              </p:cNvPr>
              <p:cNvSpPr txBox="1"/>
              <p:nvPr/>
            </p:nvSpPr>
            <p:spPr>
              <a:xfrm>
                <a:off x="5015882" y="2097230"/>
                <a:ext cx="30272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4B2042-1BA1-4E01-9C97-6CA081C24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82" y="2097230"/>
                <a:ext cx="3027285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984EA6-E378-413C-985A-A23A87FB25A7}"/>
                  </a:ext>
                </a:extLst>
              </p:cNvPr>
              <p:cNvSpPr txBox="1"/>
              <p:nvPr/>
            </p:nvSpPr>
            <p:spPr>
              <a:xfrm>
                <a:off x="8445622" y="1788970"/>
                <a:ext cx="2370338" cy="77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984EA6-E378-413C-985A-A23A87FB2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622" y="1788970"/>
                <a:ext cx="2370338" cy="7788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971868-F6BA-479A-96B3-177A524D6E53}"/>
                  </a:ext>
                </a:extLst>
              </p:cNvPr>
              <p:cNvSpPr txBox="1"/>
              <p:nvPr/>
            </p:nvSpPr>
            <p:spPr>
              <a:xfrm>
                <a:off x="1358284" y="3015588"/>
                <a:ext cx="2503503" cy="846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971868-F6BA-479A-96B3-177A524D6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84" y="3015588"/>
                <a:ext cx="2503503" cy="8467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008B81-D7F9-44A1-B354-3C2B5437B219}"/>
              </a:ext>
            </a:extLst>
          </p:cNvPr>
          <p:cNvCxnSpPr>
            <a:cxnSpLocks/>
          </p:cNvCxnSpPr>
          <p:nvPr/>
        </p:nvCxnSpPr>
        <p:spPr>
          <a:xfrm>
            <a:off x="4128857" y="3594244"/>
            <a:ext cx="25342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097FF2-F195-4307-A74E-F40C9F373EA1}"/>
                  </a:ext>
                </a:extLst>
              </p:cNvPr>
              <p:cNvSpPr txBox="1"/>
              <p:nvPr/>
            </p:nvSpPr>
            <p:spPr>
              <a:xfrm>
                <a:off x="4252404" y="3067688"/>
                <a:ext cx="28586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097FF2-F195-4307-A74E-F40C9F373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404" y="3067688"/>
                <a:ext cx="2858609" cy="461665"/>
              </a:xfrm>
              <a:prstGeom prst="rect">
                <a:avLst/>
              </a:prstGeom>
              <a:blipFill>
                <a:blip r:embed="rId8"/>
                <a:stretch>
                  <a:fillRect l="-64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D3B56C-E23A-42FD-962A-FE037B7EDF26}"/>
                  </a:ext>
                </a:extLst>
              </p:cNvPr>
              <p:cNvSpPr txBox="1"/>
              <p:nvPr/>
            </p:nvSpPr>
            <p:spPr>
              <a:xfrm>
                <a:off x="7111013" y="3083932"/>
                <a:ext cx="3258105" cy="846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D3B56C-E23A-42FD-962A-FE037B7ED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013" y="3083932"/>
                <a:ext cx="3258105" cy="8467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992C1C8-8A5A-454D-B583-46DB579D7B77}"/>
              </a:ext>
            </a:extLst>
          </p:cNvPr>
          <p:cNvCxnSpPr>
            <a:cxnSpLocks/>
          </p:cNvCxnSpPr>
          <p:nvPr/>
        </p:nvCxnSpPr>
        <p:spPr>
          <a:xfrm>
            <a:off x="1477394" y="4957333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1B286DE-7EC4-412C-AD6F-4DA526F957D3}"/>
                  </a:ext>
                </a:extLst>
              </p:cNvPr>
              <p:cNvSpPr txBox="1"/>
              <p:nvPr/>
            </p:nvSpPr>
            <p:spPr>
              <a:xfrm>
                <a:off x="2610035" y="4387889"/>
                <a:ext cx="7759083" cy="81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1B286DE-7EC4-412C-AD6F-4DA526F95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035" y="4387889"/>
                <a:ext cx="7759083" cy="8152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7FABE2F-6A80-42A7-AB2C-8C43A5FA9C17}"/>
                  </a:ext>
                </a:extLst>
              </p:cNvPr>
              <p:cNvSpPr txBox="1"/>
              <p:nvPr/>
            </p:nvSpPr>
            <p:spPr>
              <a:xfrm>
                <a:off x="2555123" y="5473830"/>
                <a:ext cx="5681709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7FABE2F-6A80-42A7-AB2C-8C43A5FA9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123" y="5473830"/>
                <a:ext cx="5681709" cy="7838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AA89E61-B7EB-4590-8E83-EC59160CE0D2}"/>
              </a:ext>
            </a:extLst>
          </p:cNvPr>
          <p:cNvCxnSpPr>
            <a:cxnSpLocks/>
          </p:cNvCxnSpPr>
          <p:nvPr/>
        </p:nvCxnSpPr>
        <p:spPr>
          <a:xfrm>
            <a:off x="1477394" y="5988622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446BE7-BD29-447F-81E1-7FDD6CAB6FD2}"/>
                  </a:ext>
                </a:extLst>
              </p:cNvPr>
              <p:cNvSpPr txBox="1"/>
              <p:nvPr/>
            </p:nvSpPr>
            <p:spPr>
              <a:xfrm>
                <a:off x="422428" y="2037995"/>
                <a:ext cx="935856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446BE7-BD29-447F-81E1-7FDD6CAB6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28" y="2037995"/>
                <a:ext cx="935856" cy="493405"/>
              </a:xfrm>
              <a:prstGeom prst="rect">
                <a:avLst/>
              </a:prstGeom>
              <a:blipFill>
                <a:blip r:embed="rId12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5C803EC-24C1-4C5B-99C6-C5C96EC02AB6}"/>
              </a:ext>
            </a:extLst>
          </p:cNvPr>
          <p:cNvGrpSpPr/>
          <p:nvPr/>
        </p:nvGrpSpPr>
        <p:grpSpPr>
          <a:xfrm>
            <a:off x="1358284" y="1885902"/>
            <a:ext cx="2575999" cy="672994"/>
            <a:chOff x="1358284" y="1885902"/>
            <a:chExt cx="2575999" cy="67299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Subtitle 2">
                  <a:extLst>
                    <a:ext uri="{FF2B5EF4-FFF2-40B4-BE49-F238E27FC236}">
                      <a16:creationId xmlns:a16="http://schemas.microsoft.com/office/drawing/2014/main" id="{75E6EB22-56B6-437B-8DA9-BBE8C99AB8D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358284" y="2097231"/>
                  <a:ext cx="2575999" cy="46166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̈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̈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Subtitle 2">
                  <a:extLst>
                    <a:ext uri="{FF2B5EF4-FFF2-40B4-BE49-F238E27FC236}">
                      <a16:creationId xmlns:a16="http://schemas.microsoft.com/office/drawing/2014/main" id="{75E6EB22-56B6-437B-8DA9-BBE8C99AB8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8284" y="2097231"/>
                  <a:ext cx="2575999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711" t="-1316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37FE4FB-3E31-48B8-8DB8-11D881124BA8}"/>
                    </a:ext>
                  </a:extLst>
                </p:cNvPr>
                <p:cNvSpPr txBox="1"/>
                <p:nvPr/>
              </p:nvSpPr>
              <p:spPr>
                <a:xfrm>
                  <a:off x="1436705" y="1885902"/>
                  <a:ext cx="4172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37FE4FB-3E31-48B8-8DB8-11D881124B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6705" y="1885902"/>
                  <a:ext cx="417250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797649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AD4F0F-770F-4DFB-BC69-649C445FAA3F}"/>
                  </a:ext>
                </a:extLst>
              </p:cNvPr>
              <p:cNvSpPr txBox="1"/>
              <p:nvPr/>
            </p:nvSpPr>
            <p:spPr>
              <a:xfrm>
                <a:off x="2663301" y="807867"/>
                <a:ext cx="776796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AD4F0F-770F-4DFB-BC69-649C445FA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301" y="807867"/>
                <a:ext cx="7767961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6E456A-F678-440B-A687-14916B3284DD}"/>
              </a:ext>
            </a:extLst>
          </p:cNvPr>
          <p:cNvCxnSpPr>
            <a:cxnSpLocks/>
          </p:cNvCxnSpPr>
          <p:nvPr/>
        </p:nvCxnSpPr>
        <p:spPr>
          <a:xfrm>
            <a:off x="1370862" y="1292334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334C9D-D547-410C-83E7-B8E08874CD82}"/>
                  </a:ext>
                </a:extLst>
              </p:cNvPr>
              <p:cNvSpPr txBox="1"/>
              <p:nvPr/>
            </p:nvSpPr>
            <p:spPr>
              <a:xfrm>
                <a:off x="1370862" y="1899821"/>
                <a:ext cx="34445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334C9D-D547-410C-83E7-B8E08874C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862" y="1899821"/>
                <a:ext cx="344453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72CBCA-7A2E-4F11-81F2-1E760128BF30}"/>
                  </a:ext>
                </a:extLst>
              </p:cNvPr>
              <p:cNvSpPr txBox="1"/>
              <p:nvPr/>
            </p:nvSpPr>
            <p:spPr>
              <a:xfrm>
                <a:off x="1370862" y="2577070"/>
                <a:ext cx="9415507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72CBCA-7A2E-4F11-81F2-1E760128B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862" y="2577070"/>
                <a:ext cx="9415507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B2917B0-57E7-41D7-B2BF-CE5660479319}"/>
              </a:ext>
            </a:extLst>
          </p:cNvPr>
          <p:cNvSpPr txBox="1"/>
          <p:nvPr/>
        </p:nvSpPr>
        <p:spPr>
          <a:xfrm>
            <a:off x="9121804" y="3807291"/>
            <a:ext cx="2032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/>
              <a:t>جواب عمومی؟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3709FD-980B-4E4D-9679-D5FF1A8E1346}"/>
                  </a:ext>
                </a:extLst>
              </p:cNvPr>
              <p:cNvSpPr txBox="1"/>
              <p:nvPr/>
            </p:nvSpPr>
            <p:spPr>
              <a:xfrm>
                <a:off x="7566364" y="3803506"/>
                <a:ext cx="13619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3709FD-980B-4E4D-9679-D5FF1A8E1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364" y="3803506"/>
                <a:ext cx="136198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D0027B20-0D8F-4565-9608-7E5AA5F79049}"/>
              </a:ext>
            </a:extLst>
          </p:cNvPr>
          <p:cNvSpPr/>
          <p:nvPr/>
        </p:nvSpPr>
        <p:spPr>
          <a:xfrm>
            <a:off x="1037210" y="3688518"/>
            <a:ext cx="710213" cy="69921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803636-0E37-486F-99E6-B82DF564592F}"/>
                  </a:ext>
                </a:extLst>
              </p:cNvPr>
              <p:cNvSpPr txBox="1"/>
              <p:nvPr/>
            </p:nvSpPr>
            <p:spPr>
              <a:xfrm>
                <a:off x="2360358" y="3807291"/>
                <a:ext cx="3561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803636-0E37-486F-99E6-B82DF5645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358" y="3807291"/>
                <a:ext cx="3561048" cy="461665"/>
              </a:xfrm>
              <a:prstGeom prst="rect">
                <a:avLst/>
              </a:prstGeom>
              <a:blipFill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ABD720-D99B-4806-ACAE-E9A801083E77}"/>
                  </a:ext>
                </a:extLst>
              </p:cNvPr>
              <p:cNvSpPr txBox="1"/>
              <p:nvPr/>
            </p:nvSpPr>
            <p:spPr>
              <a:xfrm>
                <a:off x="1370862" y="4603312"/>
                <a:ext cx="3561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ABD720-D99B-4806-ACAE-E9A801083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862" y="4603312"/>
                <a:ext cx="3561048" cy="461665"/>
              </a:xfrm>
              <a:prstGeom prst="rect">
                <a:avLst/>
              </a:prstGeom>
              <a:blipFill>
                <a:blip r:embed="rId7"/>
                <a:stretch>
                  <a:fillRect l="-51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3CF372-EF31-4AAA-A31A-CE3F18F81287}"/>
              </a:ext>
            </a:extLst>
          </p:cNvPr>
          <p:cNvCxnSpPr>
            <a:cxnSpLocks/>
          </p:cNvCxnSpPr>
          <p:nvPr/>
        </p:nvCxnSpPr>
        <p:spPr>
          <a:xfrm>
            <a:off x="5234128" y="4834144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8FAE6B-3B22-43AA-A157-D83F30E239C8}"/>
                  </a:ext>
                </a:extLst>
              </p:cNvPr>
              <p:cNvSpPr txBox="1"/>
              <p:nvPr/>
            </p:nvSpPr>
            <p:spPr>
              <a:xfrm>
                <a:off x="6705598" y="4603311"/>
                <a:ext cx="34326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8FAE6B-3B22-43AA-A157-D83F30E23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598" y="4603311"/>
                <a:ext cx="3432699" cy="461665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417563-DC50-4DD8-BC53-067C3F906072}"/>
                  </a:ext>
                </a:extLst>
              </p:cNvPr>
              <p:cNvSpPr txBox="1"/>
              <p:nvPr/>
            </p:nvSpPr>
            <p:spPr>
              <a:xfrm>
                <a:off x="1370862" y="5483927"/>
                <a:ext cx="23289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417563-DC50-4DD8-BC53-067C3F906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862" y="5483927"/>
                <a:ext cx="2328909" cy="461665"/>
              </a:xfrm>
              <a:prstGeom prst="rect">
                <a:avLst/>
              </a:prstGeom>
              <a:blipFill>
                <a:blip r:embed="rId9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A7C99A21-A075-4DAB-AFA4-BC232D003A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7599" y="5483926"/>
                <a:ext cx="1578006" cy="4616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A7C99A21-A075-4DAB-AFA4-BC232D003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599" y="5483926"/>
                <a:ext cx="1578006" cy="461665"/>
              </a:xfrm>
              <a:prstGeom prst="rect">
                <a:avLst/>
              </a:prstGeom>
              <a:blipFill>
                <a:blip r:embed="rId10"/>
                <a:stretch>
                  <a:fillRect l="-1158" t="-1333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A3311D7-83CE-4047-90F5-39A71F54772C}"/>
              </a:ext>
            </a:extLst>
          </p:cNvPr>
          <p:cNvCxnSpPr>
            <a:cxnSpLocks/>
          </p:cNvCxnSpPr>
          <p:nvPr/>
        </p:nvCxnSpPr>
        <p:spPr>
          <a:xfrm>
            <a:off x="3961111" y="573868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6506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904977-CDAF-45A2-8BF2-3E9FAF1263D3}"/>
                  </a:ext>
                </a:extLst>
              </p:cNvPr>
              <p:cNvSpPr txBox="1"/>
              <p:nvPr/>
            </p:nvSpPr>
            <p:spPr>
              <a:xfrm>
                <a:off x="1518081" y="923278"/>
                <a:ext cx="3204839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904977-CDAF-45A2-8BF2-3E9FAF126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081" y="923278"/>
                <a:ext cx="3204839" cy="490199"/>
              </a:xfrm>
              <a:prstGeom prst="rect">
                <a:avLst/>
              </a:prstGeom>
              <a:blipFill>
                <a:blip r:embed="rId2"/>
                <a:stretch>
                  <a:fillRect l="-57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F6D3C4-BFD2-489D-BA5B-38656D902373}"/>
                  </a:ext>
                </a:extLst>
              </p:cNvPr>
              <p:cNvSpPr txBox="1"/>
              <p:nvPr/>
            </p:nvSpPr>
            <p:spPr>
              <a:xfrm>
                <a:off x="1525485" y="1811375"/>
                <a:ext cx="25049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  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F6D3C4-BFD2-489D-BA5B-38656D902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485" y="1811375"/>
                <a:ext cx="2504978" cy="461665"/>
              </a:xfrm>
              <a:prstGeom prst="rect">
                <a:avLst/>
              </a:prstGeom>
              <a:blipFill>
                <a:blip r:embed="rId3"/>
                <a:stretch>
                  <a:fillRect l="-730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6ECA0C-58FA-4843-A5FE-075B76A75251}"/>
              </a:ext>
            </a:extLst>
          </p:cNvPr>
          <p:cNvCxnSpPr>
            <a:cxnSpLocks/>
          </p:cNvCxnSpPr>
          <p:nvPr/>
        </p:nvCxnSpPr>
        <p:spPr>
          <a:xfrm>
            <a:off x="4122205" y="206207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E02D30-57ED-4A2B-AE85-304F1AB9ABC7}"/>
              </a:ext>
            </a:extLst>
          </p:cNvPr>
          <p:cNvCxnSpPr>
            <a:cxnSpLocks/>
          </p:cNvCxnSpPr>
          <p:nvPr/>
        </p:nvCxnSpPr>
        <p:spPr>
          <a:xfrm>
            <a:off x="4676694" y="2871751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187719-64AD-466B-8F0B-295E543DD8A3}"/>
                  </a:ext>
                </a:extLst>
              </p:cNvPr>
              <p:cNvSpPr txBox="1"/>
              <p:nvPr/>
            </p:nvSpPr>
            <p:spPr>
              <a:xfrm>
                <a:off x="5278522" y="1782994"/>
                <a:ext cx="28992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,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187719-64AD-466B-8F0B-295E543DD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522" y="1782994"/>
                <a:ext cx="2899297" cy="461665"/>
              </a:xfrm>
              <a:prstGeom prst="rect">
                <a:avLst/>
              </a:prstGeom>
              <a:blipFill>
                <a:blip r:embed="rId4"/>
                <a:stretch>
                  <a:fillRect l="-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1DDCD8-F712-4B0C-A451-E0F121327C7F}"/>
                  </a:ext>
                </a:extLst>
              </p:cNvPr>
              <p:cNvSpPr txBox="1"/>
              <p:nvPr/>
            </p:nvSpPr>
            <p:spPr>
              <a:xfrm>
                <a:off x="1518081" y="2629929"/>
                <a:ext cx="28245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1DDCD8-F712-4B0C-A451-E0F121327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081" y="2629929"/>
                <a:ext cx="2824573" cy="461665"/>
              </a:xfrm>
              <a:prstGeom prst="rect">
                <a:avLst/>
              </a:prstGeom>
              <a:blipFill>
                <a:blip r:embed="rId5"/>
                <a:stretch>
                  <a:fillRect l="-64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3132E1-36D5-4419-923A-D24ABC30A769}"/>
                  </a:ext>
                </a:extLst>
              </p:cNvPr>
              <p:cNvSpPr txBox="1"/>
              <p:nvPr/>
            </p:nvSpPr>
            <p:spPr>
              <a:xfrm>
                <a:off x="1525485" y="3659447"/>
                <a:ext cx="2893003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  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3132E1-36D5-4419-923A-D24ABC30A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485" y="3659447"/>
                <a:ext cx="2893003" cy="497637"/>
              </a:xfrm>
              <a:prstGeom prst="rect">
                <a:avLst/>
              </a:prstGeom>
              <a:blipFill>
                <a:blip r:embed="rId6"/>
                <a:stretch>
                  <a:fillRect l="-632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7396DB-5E1D-482E-860A-07AFCCF5D54E}"/>
              </a:ext>
            </a:extLst>
          </p:cNvPr>
          <p:cNvCxnSpPr>
            <a:cxnSpLocks/>
          </p:cNvCxnSpPr>
          <p:nvPr/>
        </p:nvCxnSpPr>
        <p:spPr>
          <a:xfrm>
            <a:off x="4901961" y="3953930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70C8404-3C44-4758-912F-CCB76890E42D}"/>
              </a:ext>
            </a:extLst>
          </p:cNvPr>
          <p:cNvCxnSpPr>
            <a:cxnSpLocks/>
          </p:cNvCxnSpPr>
          <p:nvPr/>
        </p:nvCxnSpPr>
        <p:spPr>
          <a:xfrm>
            <a:off x="8304697" y="390826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2A166D-7A62-4434-8537-14F54DD48A06}"/>
                  </a:ext>
                </a:extLst>
              </p:cNvPr>
              <p:cNvSpPr txBox="1"/>
              <p:nvPr/>
            </p:nvSpPr>
            <p:spPr>
              <a:xfrm>
                <a:off x="5964693" y="2541112"/>
                <a:ext cx="353997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2A166D-7A62-4434-8537-14F54DD48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693" y="2541112"/>
                <a:ext cx="3539971" cy="461665"/>
              </a:xfrm>
              <a:prstGeom prst="rect">
                <a:avLst/>
              </a:prstGeom>
              <a:blipFill>
                <a:blip r:embed="rId7"/>
                <a:stretch>
                  <a:fillRect l="-51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ABF71D-EBF4-47B9-8260-81701A1A5479}"/>
                  </a:ext>
                </a:extLst>
              </p:cNvPr>
              <p:cNvSpPr txBox="1"/>
              <p:nvPr/>
            </p:nvSpPr>
            <p:spPr>
              <a:xfrm>
                <a:off x="6200689" y="3409366"/>
                <a:ext cx="2104008" cy="78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ABF71D-EBF4-47B9-8260-81701A1A5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689" y="3409366"/>
                <a:ext cx="2104008" cy="7824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BAB9D8-A036-4073-9E3F-28BB0230AAF1}"/>
                  </a:ext>
                </a:extLst>
              </p:cNvPr>
              <p:cNvSpPr txBox="1"/>
              <p:nvPr/>
            </p:nvSpPr>
            <p:spPr>
              <a:xfrm>
                <a:off x="9579006" y="3326023"/>
                <a:ext cx="1464816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BAB9D8-A036-4073-9E3F-28BB0230A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006" y="3326023"/>
                <a:ext cx="1464816" cy="8310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449CD9B-D18C-4345-8D08-B4D2F48E2E74}"/>
                  </a:ext>
                </a:extLst>
              </p:cNvPr>
              <p:cNvSpPr txBox="1"/>
              <p:nvPr/>
            </p:nvSpPr>
            <p:spPr>
              <a:xfrm>
                <a:off x="2880434" y="4600189"/>
                <a:ext cx="1618332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449CD9B-D18C-4345-8D08-B4D2F48E2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434" y="4600189"/>
                <a:ext cx="1618332" cy="490199"/>
              </a:xfrm>
              <a:prstGeom prst="rect">
                <a:avLst/>
              </a:prstGeom>
              <a:blipFill>
                <a:blip r:embed="rId10"/>
                <a:stretch>
                  <a:fillRect l="-1132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A341089-6035-4D50-B36F-C12BEF710C6E}"/>
              </a:ext>
            </a:extLst>
          </p:cNvPr>
          <p:cNvCxnSpPr>
            <a:cxnSpLocks/>
          </p:cNvCxnSpPr>
          <p:nvPr/>
        </p:nvCxnSpPr>
        <p:spPr>
          <a:xfrm>
            <a:off x="1689724" y="4934064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BFD5C3B-D6F7-4175-8535-B604165B1D1A}"/>
                  </a:ext>
                </a:extLst>
              </p:cNvPr>
              <p:cNvSpPr txBox="1"/>
              <p:nvPr/>
            </p:nvSpPr>
            <p:spPr>
              <a:xfrm>
                <a:off x="4936354" y="4598779"/>
                <a:ext cx="5990567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BFD5C3B-D6F7-4175-8535-B604165B1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354" y="4598779"/>
                <a:ext cx="5990567" cy="490199"/>
              </a:xfrm>
              <a:prstGeom prst="rect">
                <a:avLst/>
              </a:prstGeom>
              <a:blipFill>
                <a:blip r:embed="rId11"/>
                <a:stretch>
                  <a:fillRect l="-305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64FDE7A-477D-4271-AEAC-9C47EDF4D87A}"/>
                  </a:ext>
                </a:extLst>
              </p:cNvPr>
              <p:cNvSpPr txBox="1"/>
              <p:nvPr/>
            </p:nvSpPr>
            <p:spPr>
              <a:xfrm>
                <a:off x="3120500" y="5629707"/>
                <a:ext cx="3639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64FDE7A-477D-4271-AEAC-9C47EDF4D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500" y="5629707"/>
                <a:ext cx="3639845" cy="461665"/>
              </a:xfrm>
              <a:prstGeom prst="rect">
                <a:avLst/>
              </a:prstGeom>
              <a:blipFill>
                <a:blip r:embed="rId12"/>
                <a:stretch>
                  <a:fillRect l="-503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DF50083-3E7F-471B-8FF4-7F8EE7A11B3E}"/>
              </a:ext>
            </a:extLst>
          </p:cNvPr>
          <p:cNvCxnSpPr>
            <a:cxnSpLocks/>
          </p:cNvCxnSpPr>
          <p:nvPr/>
        </p:nvCxnSpPr>
        <p:spPr>
          <a:xfrm>
            <a:off x="1689724" y="5912087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4497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0AC99C-FF4F-4F7C-A35E-DB3A05333022}"/>
                  </a:ext>
                </a:extLst>
              </p:cNvPr>
              <p:cNvSpPr txBox="1"/>
              <p:nvPr/>
            </p:nvSpPr>
            <p:spPr>
              <a:xfrm>
                <a:off x="1814558" y="1897920"/>
                <a:ext cx="13619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0AC99C-FF4F-4F7C-A35E-DB3A05333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558" y="1897920"/>
                <a:ext cx="136198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9D3E9179-48AE-4644-913C-BF64AAB560AA}"/>
              </a:ext>
            </a:extLst>
          </p:cNvPr>
          <p:cNvSpPr/>
          <p:nvPr/>
        </p:nvSpPr>
        <p:spPr>
          <a:xfrm>
            <a:off x="1459452" y="810092"/>
            <a:ext cx="710213" cy="69921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A3922E-1F0F-4D34-A671-92542684F3C2}"/>
                  </a:ext>
                </a:extLst>
              </p:cNvPr>
              <p:cNvSpPr txBox="1"/>
              <p:nvPr/>
            </p:nvSpPr>
            <p:spPr>
              <a:xfrm>
                <a:off x="2818110" y="745134"/>
                <a:ext cx="4345240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A3922E-1F0F-4D34-A671-92542684F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110" y="745134"/>
                <a:ext cx="4345240" cy="7862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9F2806-5366-47E0-AC42-E7A90D7E225B}"/>
                  </a:ext>
                </a:extLst>
              </p:cNvPr>
              <p:cNvSpPr txBox="1"/>
              <p:nvPr/>
            </p:nvSpPr>
            <p:spPr>
              <a:xfrm>
                <a:off x="1814558" y="2821337"/>
                <a:ext cx="49685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9F2806-5366-47E0-AC42-E7A90D7E2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558" y="2821337"/>
                <a:ext cx="4968537" cy="461665"/>
              </a:xfrm>
              <a:prstGeom prst="rect">
                <a:avLst/>
              </a:prstGeom>
              <a:blipFill>
                <a:blip r:embed="rId4"/>
                <a:stretch>
                  <a:fillRect l="-36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E4855A-B3A4-42BF-BD9E-8112AAD000F2}"/>
                  </a:ext>
                </a:extLst>
              </p:cNvPr>
              <p:cNvSpPr txBox="1"/>
              <p:nvPr/>
            </p:nvSpPr>
            <p:spPr>
              <a:xfrm>
                <a:off x="2979938" y="3730627"/>
                <a:ext cx="50987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E4855A-B3A4-42BF-BD9E-8112AAD00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938" y="3730627"/>
                <a:ext cx="5098742" cy="461665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5A9336-D9F4-4802-AA81-F3D13346C479}"/>
              </a:ext>
            </a:extLst>
          </p:cNvPr>
          <p:cNvCxnSpPr>
            <a:cxnSpLocks/>
          </p:cNvCxnSpPr>
          <p:nvPr/>
        </p:nvCxnSpPr>
        <p:spPr>
          <a:xfrm>
            <a:off x="1951057" y="4052148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495BA6-85CE-4377-BB57-FB25779F3495}"/>
              </a:ext>
            </a:extLst>
          </p:cNvPr>
          <p:cNvCxnSpPr>
            <a:cxnSpLocks/>
          </p:cNvCxnSpPr>
          <p:nvPr/>
        </p:nvCxnSpPr>
        <p:spPr>
          <a:xfrm>
            <a:off x="3456373" y="2159083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ED0DDA-9257-413C-9231-4A54B93411DF}"/>
                  </a:ext>
                </a:extLst>
              </p:cNvPr>
              <p:cNvSpPr txBox="1"/>
              <p:nvPr/>
            </p:nvSpPr>
            <p:spPr>
              <a:xfrm>
                <a:off x="4675942" y="1897919"/>
                <a:ext cx="12872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ED0DDA-9257-413C-9231-4A54B9341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42" y="1897919"/>
                <a:ext cx="128726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19CD42-ADE0-46E0-881E-A49A5E8DF8D5}"/>
              </a:ext>
            </a:extLst>
          </p:cNvPr>
          <p:cNvCxnSpPr>
            <a:cxnSpLocks/>
          </p:cNvCxnSpPr>
          <p:nvPr/>
        </p:nvCxnSpPr>
        <p:spPr>
          <a:xfrm>
            <a:off x="7773136" y="2162781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EB4034-0CCA-4464-B961-B4248336EB9F}"/>
                  </a:ext>
                </a:extLst>
              </p:cNvPr>
              <p:cNvSpPr txBox="1"/>
              <p:nvPr/>
            </p:nvSpPr>
            <p:spPr>
              <a:xfrm>
                <a:off x="5984288" y="1915991"/>
                <a:ext cx="1535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EB4034-0CCA-4464-B961-B4248336E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288" y="1915991"/>
                <a:ext cx="153583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7803E7-E79F-42C8-A3B4-4299E473700B}"/>
                  </a:ext>
                </a:extLst>
              </p:cNvPr>
              <p:cNvSpPr txBox="1"/>
              <p:nvPr/>
            </p:nvSpPr>
            <p:spPr>
              <a:xfrm>
                <a:off x="9152877" y="1896544"/>
                <a:ext cx="19264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7803E7-E79F-42C8-A3B4-4299E4737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877" y="1896544"/>
                <a:ext cx="192645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FDAC0C-493E-4C0C-8398-C3AC34CB191F}"/>
                  </a:ext>
                </a:extLst>
              </p:cNvPr>
              <p:cNvSpPr txBox="1"/>
              <p:nvPr/>
            </p:nvSpPr>
            <p:spPr>
              <a:xfrm>
                <a:off x="1903709" y="4635973"/>
                <a:ext cx="50987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FDAC0C-493E-4C0C-8398-C3AC34CB1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709" y="4635973"/>
                <a:ext cx="5098742" cy="461665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F6479D-44ED-4281-8F4D-17363F12F705}"/>
                  </a:ext>
                </a:extLst>
              </p:cNvPr>
              <p:cNvSpPr txBox="1"/>
              <p:nvPr/>
            </p:nvSpPr>
            <p:spPr>
              <a:xfrm>
                <a:off x="1951057" y="5597935"/>
                <a:ext cx="41922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F6479D-44ED-4281-8F4D-17363F12F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057" y="5597935"/>
                <a:ext cx="4192291" cy="461665"/>
              </a:xfrm>
              <a:prstGeom prst="rect">
                <a:avLst/>
              </a:prstGeom>
              <a:blipFill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1194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616D4723-6137-46EC-AB53-EC55273584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03547" y="1696877"/>
                <a:ext cx="3554023" cy="6823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:  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8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616D4723-6137-46EC-AB53-EC5527358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547" y="1696877"/>
                <a:ext cx="3554023" cy="682336"/>
              </a:xfrm>
              <a:prstGeom prst="rect">
                <a:avLst/>
              </a:prstGeom>
              <a:blipFill>
                <a:blip r:embed="rId2"/>
                <a:stretch>
                  <a:fillRect l="-515"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ED36B8-C459-47B7-9F26-276F81F0F984}"/>
              </a:ext>
            </a:extLst>
          </p:cNvPr>
          <p:cNvCxnSpPr>
            <a:cxnSpLocks/>
          </p:cNvCxnSpPr>
          <p:nvPr/>
        </p:nvCxnSpPr>
        <p:spPr>
          <a:xfrm>
            <a:off x="1595951" y="1007107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DDD3D7-3FAC-4A58-BC63-35FFE67CB0A3}"/>
                  </a:ext>
                </a:extLst>
              </p:cNvPr>
              <p:cNvSpPr txBox="1"/>
              <p:nvPr/>
            </p:nvSpPr>
            <p:spPr>
              <a:xfrm>
                <a:off x="1595951" y="1624613"/>
                <a:ext cx="2175030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DDD3D7-3FAC-4A58-BC63-35FFE67CB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951" y="1624613"/>
                <a:ext cx="2175030" cy="490199"/>
              </a:xfrm>
              <a:prstGeom prst="rect">
                <a:avLst/>
              </a:prstGeom>
              <a:blipFill>
                <a:blip r:embed="rId3"/>
                <a:stretch>
                  <a:fillRect l="-84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ubtitle 2">
                <a:extLst>
                  <a:ext uri="{FF2B5EF4-FFF2-40B4-BE49-F238E27FC236}">
                    <a16:creationId xmlns:a16="http://schemas.microsoft.com/office/drawing/2014/main" id="{7EEA17D2-D08D-400A-8C48-9129ABACC5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4689" y="797879"/>
                <a:ext cx="3554023" cy="6823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8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Subtitle 2">
                <a:extLst>
                  <a:ext uri="{FF2B5EF4-FFF2-40B4-BE49-F238E27FC236}">
                    <a16:creationId xmlns:a16="http://schemas.microsoft.com/office/drawing/2014/main" id="{7EEA17D2-D08D-400A-8C48-9129ABACC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689" y="797879"/>
                <a:ext cx="3554023" cy="682336"/>
              </a:xfrm>
              <a:prstGeom prst="rect">
                <a:avLst/>
              </a:prstGeom>
              <a:blipFill>
                <a:blip r:embed="rId4"/>
                <a:stretch>
                  <a:fillRect l="-515"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91F30B-4AD3-4F6F-B0AC-4CBEFCC61D6C}"/>
              </a:ext>
            </a:extLst>
          </p:cNvPr>
          <p:cNvCxnSpPr>
            <a:cxnSpLocks/>
          </p:cNvCxnSpPr>
          <p:nvPr/>
        </p:nvCxnSpPr>
        <p:spPr>
          <a:xfrm>
            <a:off x="3914502" y="196737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1C858A-4F76-4B91-9C7C-8439D1CE0964}"/>
              </a:ext>
            </a:extLst>
          </p:cNvPr>
          <p:cNvCxnSpPr>
            <a:cxnSpLocks/>
          </p:cNvCxnSpPr>
          <p:nvPr/>
        </p:nvCxnSpPr>
        <p:spPr>
          <a:xfrm>
            <a:off x="1669931" y="3023809"/>
            <a:ext cx="10643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9D44FB-0872-49C1-B5AD-A7B1DDEF139E}"/>
                  </a:ext>
                </a:extLst>
              </p:cNvPr>
              <p:cNvSpPr txBox="1"/>
              <p:nvPr/>
            </p:nvSpPr>
            <p:spPr>
              <a:xfrm>
                <a:off x="1825566" y="2485745"/>
                <a:ext cx="7531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9D44FB-0872-49C1-B5AD-A7B1DDEF1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566" y="2485745"/>
                <a:ext cx="75312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2">
                <a:extLst>
                  <a:ext uri="{FF2B5EF4-FFF2-40B4-BE49-F238E27FC236}">
                    <a16:creationId xmlns:a16="http://schemas.microsoft.com/office/drawing/2014/main" id="{EE995A97-8DC1-49C6-8D51-A2658DECA2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77531" y="2716577"/>
                <a:ext cx="2780185" cy="6823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Subtitle 2">
                <a:extLst>
                  <a:ext uri="{FF2B5EF4-FFF2-40B4-BE49-F238E27FC236}">
                    <a16:creationId xmlns:a16="http://schemas.microsoft.com/office/drawing/2014/main" id="{EE995A97-8DC1-49C6-8D51-A2658DECA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531" y="2716577"/>
                <a:ext cx="2780185" cy="682336"/>
              </a:xfrm>
              <a:prstGeom prst="rect">
                <a:avLst/>
              </a:prstGeom>
              <a:blipFill>
                <a:blip r:embed="rId6"/>
                <a:stretch>
                  <a:fillRect l="-658"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B71B68-5CF2-499F-9C17-6834F8630424}"/>
                  </a:ext>
                </a:extLst>
              </p:cNvPr>
              <p:cNvSpPr txBox="1"/>
              <p:nvPr/>
            </p:nvSpPr>
            <p:spPr>
              <a:xfrm>
                <a:off x="7151898" y="2596080"/>
                <a:ext cx="25049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B71B68-5CF2-499F-9C17-6834F8630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898" y="2596080"/>
                <a:ext cx="2504978" cy="461665"/>
              </a:xfrm>
              <a:prstGeom prst="rect">
                <a:avLst/>
              </a:prstGeom>
              <a:blipFill>
                <a:blip r:embed="rId7"/>
                <a:stretch>
                  <a:fillRect l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39D6F7-4E42-4EEB-85F7-557768CB7719}"/>
              </a:ext>
            </a:extLst>
          </p:cNvPr>
          <p:cNvCxnSpPr>
            <a:cxnSpLocks/>
          </p:cNvCxnSpPr>
          <p:nvPr/>
        </p:nvCxnSpPr>
        <p:spPr>
          <a:xfrm>
            <a:off x="4001442" y="3972297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1B8E952-B7D8-4E20-B1EE-9052596EC670}"/>
              </a:ext>
            </a:extLst>
          </p:cNvPr>
          <p:cNvCxnSpPr>
            <a:cxnSpLocks/>
          </p:cNvCxnSpPr>
          <p:nvPr/>
        </p:nvCxnSpPr>
        <p:spPr>
          <a:xfrm>
            <a:off x="1669931" y="4883474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01D350-F810-4AAB-98EB-4CEAA85188D5}"/>
                  </a:ext>
                </a:extLst>
              </p:cNvPr>
              <p:cNvSpPr txBox="1"/>
              <p:nvPr/>
            </p:nvSpPr>
            <p:spPr>
              <a:xfrm>
                <a:off x="5340683" y="3656160"/>
                <a:ext cx="12323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01D350-F810-4AAB-98EB-4CEAA8518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683" y="3656160"/>
                <a:ext cx="1232320" cy="461665"/>
              </a:xfrm>
              <a:prstGeom prst="rect">
                <a:avLst/>
              </a:prstGeom>
              <a:blipFill>
                <a:blip r:embed="rId8"/>
                <a:stretch>
                  <a:fillRect l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60BDF6-9236-46F3-8A26-D260A2A3B80D}"/>
                  </a:ext>
                </a:extLst>
              </p:cNvPr>
              <p:cNvSpPr txBox="1"/>
              <p:nvPr/>
            </p:nvSpPr>
            <p:spPr>
              <a:xfrm>
                <a:off x="2888222" y="4588430"/>
                <a:ext cx="33903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a-I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60BDF6-9236-46F3-8A26-D260A2A3B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222" y="4588430"/>
                <a:ext cx="3390337" cy="461665"/>
              </a:xfrm>
              <a:prstGeom prst="rect">
                <a:avLst/>
              </a:prstGeom>
              <a:blipFill>
                <a:blip r:embed="rId9"/>
                <a:stretch>
                  <a:fillRect l="-540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13F61D-9D01-4225-BCFB-CD86B994D7AB}"/>
              </a:ext>
            </a:extLst>
          </p:cNvPr>
          <p:cNvCxnSpPr>
            <a:cxnSpLocks/>
          </p:cNvCxnSpPr>
          <p:nvPr/>
        </p:nvCxnSpPr>
        <p:spPr>
          <a:xfrm>
            <a:off x="6057716" y="2947410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B9BA08-FFFE-4AEF-A97F-0E94C5449061}"/>
                  </a:ext>
                </a:extLst>
              </p:cNvPr>
              <p:cNvSpPr txBox="1"/>
              <p:nvPr/>
            </p:nvSpPr>
            <p:spPr>
              <a:xfrm>
                <a:off x="1591320" y="3625574"/>
                <a:ext cx="1893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B9BA08-FFFE-4AEF-A97F-0E94C5449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320" y="3625574"/>
                <a:ext cx="189333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0264705-3A29-41F8-8972-433B6900AF05}"/>
              </a:ext>
            </a:extLst>
          </p:cNvPr>
          <p:cNvSpPr txBox="1"/>
          <p:nvPr/>
        </p:nvSpPr>
        <p:spPr>
          <a:xfrm>
            <a:off x="6777562" y="3572463"/>
            <a:ext cx="206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/>
              <a:t>۲ بار تکرار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471B1969-5F78-4775-9BD2-D657591604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9931" y="5375773"/>
                <a:ext cx="4521127" cy="9411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:    </m:t>
                      </m:r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471B1969-5F78-4775-9BD2-D65759160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931" y="5375773"/>
                <a:ext cx="4521127" cy="9411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37DD50-69DF-4D96-92FB-372D03EC8E09}"/>
              </a:ext>
            </a:extLst>
          </p:cNvPr>
          <p:cNvCxnSpPr/>
          <p:nvPr/>
        </p:nvCxnSpPr>
        <p:spPr>
          <a:xfrm>
            <a:off x="4438835" y="6196614"/>
            <a:ext cx="81674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EB4F1-D1AA-4BF4-9F0E-BA74FF3E2EFE}"/>
              </a:ext>
            </a:extLst>
          </p:cNvPr>
          <p:cNvCxnSpPr>
            <a:cxnSpLocks/>
          </p:cNvCxnSpPr>
          <p:nvPr/>
        </p:nvCxnSpPr>
        <p:spPr>
          <a:xfrm>
            <a:off x="5597557" y="6189216"/>
            <a:ext cx="2883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F71BE5-B242-4669-B875-BC9129111189}"/>
                  </a:ext>
                </a:extLst>
              </p:cNvPr>
              <p:cNvSpPr txBox="1"/>
              <p:nvPr/>
            </p:nvSpPr>
            <p:spPr>
              <a:xfrm>
                <a:off x="4618051" y="6161472"/>
                <a:ext cx="790112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F71BE5-B242-4669-B875-BC9129111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051" y="6161472"/>
                <a:ext cx="790112" cy="493405"/>
              </a:xfrm>
              <a:prstGeom prst="rect">
                <a:avLst/>
              </a:prstGeom>
              <a:blipFill>
                <a:blip r:embed="rId12"/>
                <a:stretch>
                  <a:fillRect l="-2326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F4B1A54-37AE-4A9B-AF7A-C9FD9F0895A1}"/>
                  </a:ext>
                </a:extLst>
              </p:cNvPr>
              <p:cNvSpPr txBox="1"/>
              <p:nvPr/>
            </p:nvSpPr>
            <p:spPr>
              <a:xfrm>
                <a:off x="5597557" y="6149159"/>
                <a:ext cx="744059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F4B1A54-37AE-4A9B-AF7A-C9FD9F089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557" y="6149159"/>
                <a:ext cx="744059" cy="493405"/>
              </a:xfrm>
              <a:prstGeom prst="rect">
                <a:avLst/>
              </a:prstGeom>
              <a:blipFill>
                <a:blip r:embed="rId13"/>
                <a:stretch>
                  <a:fillRect l="-2459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6502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7FFD23-FF4F-4172-8FCC-4254EE7F4A23}"/>
                  </a:ext>
                </a:extLst>
              </p:cNvPr>
              <p:cNvSpPr txBox="1"/>
              <p:nvPr/>
            </p:nvSpPr>
            <p:spPr>
              <a:xfrm>
                <a:off x="1260628" y="1008033"/>
                <a:ext cx="436781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7FFD23-FF4F-4172-8FCC-4254EE7F4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628" y="1008033"/>
                <a:ext cx="4367813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99607F-CF3F-41E2-AE1A-28DC5F2442B6}"/>
                  </a:ext>
                </a:extLst>
              </p:cNvPr>
              <p:cNvSpPr txBox="1"/>
              <p:nvPr/>
            </p:nvSpPr>
            <p:spPr>
              <a:xfrm>
                <a:off x="6386007" y="714234"/>
                <a:ext cx="4758432" cy="1077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99607F-CF3F-41E2-AE1A-28DC5F244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007" y="714234"/>
                <a:ext cx="4758432" cy="10776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78ABBA-833D-4AE2-9955-F11EF76488F6}"/>
                  </a:ext>
                </a:extLst>
              </p:cNvPr>
              <p:cNvSpPr txBox="1"/>
              <p:nvPr/>
            </p:nvSpPr>
            <p:spPr>
              <a:xfrm>
                <a:off x="1260627" y="2324764"/>
                <a:ext cx="2405849" cy="1077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78ABBA-833D-4AE2-9955-F11EF7648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627" y="2324764"/>
                <a:ext cx="2405849" cy="10776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F52D92-A4A3-44A3-BC96-5357236D7F5D}"/>
                  </a:ext>
                </a:extLst>
              </p:cNvPr>
              <p:cNvSpPr txBox="1"/>
              <p:nvPr/>
            </p:nvSpPr>
            <p:spPr>
              <a:xfrm>
                <a:off x="4243525" y="2477341"/>
                <a:ext cx="1775534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F52D92-A4A3-44A3-BC96-5357236D7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25" y="2477341"/>
                <a:ext cx="1775534" cy="9161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2E0602-89DE-4DB5-986D-CEC2544511FD}"/>
                  </a:ext>
                </a:extLst>
              </p:cNvPr>
              <p:cNvSpPr txBox="1"/>
              <p:nvPr/>
            </p:nvSpPr>
            <p:spPr>
              <a:xfrm>
                <a:off x="1260627" y="3935294"/>
                <a:ext cx="2530137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2E0602-89DE-4DB5-986D-CEC254451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627" y="3935294"/>
                <a:ext cx="2530137" cy="8310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1AB9D3-AAD5-4F17-8201-5932E0A2AC8F}"/>
              </a:ext>
            </a:extLst>
          </p:cNvPr>
          <p:cNvCxnSpPr>
            <a:cxnSpLocks/>
          </p:cNvCxnSpPr>
          <p:nvPr/>
        </p:nvCxnSpPr>
        <p:spPr>
          <a:xfrm>
            <a:off x="4383182" y="4460568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216148-FA0C-4D9C-A2E9-6D98886038B8}"/>
                  </a:ext>
                </a:extLst>
              </p:cNvPr>
              <p:cNvSpPr txBox="1"/>
              <p:nvPr/>
            </p:nvSpPr>
            <p:spPr>
              <a:xfrm>
                <a:off x="5628441" y="3935294"/>
                <a:ext cx="231410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216148-FA0C-4D9C-A2E9-6D9888603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441" y="3935294"/>
                <a:ext cx="2314108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893634-6F0F-4A41-94BE-931C00F08720}"/>
                  </a:ext>
                </a:extLst>
              </p:cNvPr>
              <p:cNvSpPr txBox="1"/>
              <p:nvPr/>
            </p:nvSpPr>
            <p:spPr>
              <a:xfrm>
                <a:off x="1260627" y="5255365"/>
                <a:ext cx="3630967" cy="500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893634-6F0F-4A41-94BE-931C00F08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627" y="5255365"/>
                <a:ext cx="3630967" cy="500843"/>
              </a:xfrm>
              <a:prstGeom prst="rect">
                <a:avLst/>
              </a:prstGeom>
              <a:blipFill>
                <a:blip r:embed="rId8"/>
                <a:stretch>
                  <a:fillRect l="-504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A981D8-B044-4DD9-A3CF-C72E1E9CB325}"/>
              </a:ext>
            </a:extLst>
          </p:cNvPr>
          <p:cNvCxnSpPr>
            <a:cxnSpLocks/>
          </p:cNvCxnSpPr>
          <p:nvPr/>
        </p:nvCxnSpPr>
        <p:spPr>
          <a:xfrm>
            <a:off x="4958917" y="5505786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9FCA80-308D-44C8-9C88-A2C3FB91A5DA}"/>
                  </a:ext>
                </a:extLst>
              </p:cNvPr>
              <p:cNvSpPr txBox="1"/>
              <p:nvPr/>
            </p:nvSpPr>
            <p:spPr>
              <a:xfrm>
                <a:off x="6019059" y="4963812"/>
                <a:ext cx="2965141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9FCA80-308D-44C8-9C88-A2C3FB91A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059" y="4963812"/>
                <a:ext cx="2965141" cy="792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71AA9FC-1F69-4C42-9FCE-42F43D4E11B3}"/>
              </a:ext>
            </a:extLst>
          </p:cNvPr>
          <p:cNvCxnSpPr>
            <a:cxnSpLocks/>
          </p:cNvCxnSpPr>
          <p:nvPr/>
        </p:nvCxnSpPr>
        <p:spPr>
          <a:xfrm>
            <a:off x="8984200" y="5398416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94B0EB-A322-49A8-AC80-E140099A02EA}"/>
                  </a:ext>
                </a:extLst>
              </p:cNvPr>
              <p:cNvSpPr txBox="1"/>
              <p:nvPr/>
            </p:nvSpPr>
            <p:spPr>
              <a:xfrm>
                <a:off x="10111665" y="4963812"/>
                <a:ext cx="1452975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94B0EB-A322-49A8-AC80-E140099A0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665" y="4963812"/>
                <a:ext cx="1452975" cy="7923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57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6014A6-CEB2-4D34-A97F-A61561204568}"/>
                  </a:ext>
                </a:extLst>
              </p:cNvPr>
              <p:cNvSpPr txBox="1"/>
              <p:nvPr/>
            </p:nvSpPr>
            <p:spPr>
              <a:xfrm>
                <a:off x="1231037" y="779685"/>
                <a:ext cx="5595891" cy="818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a:rPr lang="fa-I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یا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̇"/>
                          <m:ctrlPr>
                            <a:rPr lang="en-US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6014A6-CEB2-4D34-A97F-A61561204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037" y="779685"/>
                <a:ext cx="5595891" cy="8181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0F160204-5536-4FA2-81E3-DB2F7EE71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1037" y="2174629"/>
                <a:ext cx="6936419" cy="11212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𝑑𝑥𝑑𝑧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0F160204-5536-4FA2-81E3-DB2F7EE71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037" y="2174629"/>
                <a:ext cx="6936419" cy="11212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CB551D-C298-4601-955C-437719921E0A}"/>
                  </a:ext>
                </a:extLst>
              </p:cNvPr>
              <p:cNvSpPr txBox="1"/>
              <p:nvPr/>
            </p:nvSpPr>
            <p:spPr>
              <a:xfrm>
                <a:off x="1231037" y="3562166"/>
                <a:ext cx="1279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CB551D-C298-4601-955C-437719921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037" y="3562166"/>
                <a:ext cx="127986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57C228-F097-45B5-AD2B-DABBD81881FE}"/>
              </a:ext>
            </a:extLst>
          </p:cNvPr>
          <p:cNvCxnSpPr>
            <a:cxnSpLocks/>
          </p:cNvCxnSpPr>
          <p:nvPr/>
        </p:nvCxnSpPr>
        <p:spPr>
          <a:xfrm>
            <a:off x="2791660" y="3850037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EF4728-1570-444C-BC7C-1CC59E4245AA}"/>
                  </a:ext>
                </a:extLst>
              </p:cNvPr>
              <p:cNvSpPr txBox="1"/>
              <p:nvPr/>
            </p:nvSpPr>
            <p:spPr>
              <a:xfrm>
                <a:off x="4136994" y="3619204"/>
                <a:ext cx="2201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𝑥𝑑𝑥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EF4728-1570-444C-BC7C-1CC59E424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994" y="3619204"/>
                <a:ext cx="2201662" cy="461665"/>
              </a:xfrm>
              <a:prstGeom prst="rect">
                <a:avLst/>
              </a:prstGeom>
              <a:blipFill>
                <a:blip r:embed="rId5"/>
                <a:stretch>
                  <a:fillRect l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9A45C2-A258-436F-A2E1-9363A085F14D}"/>
              </a:ext>
            </a:extLst>
          </p:cNvPr>
          <p:cNvCxnSpPr>
            <a:cxnSpLocks/>
          </p:cNvCxnSpPr>
          <p:nvPr/>
        </p:nvCxnSpPr>
        <p:spPr>
          <a:xfrm>
            <a:off x="6450367" y="3850036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1B1E72-2525-4C78-874C-A23EF0B8DE0C}"/>
                  </a:ext>
                </a:extLst>
              </p:cNvPr>
              <p:cNvSpPr txBox="1"/>
              <p:nvPr/>
            </p:nvSpPr>
            <p:spPr>
              <a:xfrm>
                <a:off x="7882259" y="3396190"/>
                <a:ext cx="1518081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1B1E72-2525-4C78-874C-A23EF0B8D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259" y="3396190"/>
                <a:ext cx="1518081" cy="7936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1CB30A-360E-48A9-BAF0-06C5C3AA1763}"/>
              </a:ext>
            </a:extLst>
          </p:cNvPr>
          <p:cNvCxnSpPr>
            <a:cxnSpLocks/>
          </p:cNvCxnSpPr>
          <p:nvPr/>
        </p:nvCxnSpPr>
        <p:spPr>
          <a:xfrm>
            <a:off x="1295400" y="522755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2">
                <a:extLst>
                  <a:ext uri="{FF2B5EF4-FFF2-40B4-BE49-F238E27FC236}">
                    <a16:creationId xmlns:a16="http://schemas.microsoft.com/office/drawing/2014/main" id="{0DE89EF2-FEE1-41FB-BAD0-5B73A8E98E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2561" y="4832783"/>
                <a:ext cx="8328734" cy="14563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en-US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Subtitle 2">
                <a:extLst>
                  <a:ext uri="{FF2B5EF4-FFF2-40B4-BE49-F238E27FC236}">
                    <a16:creationId xmlns:a16="http://schemas.microsoft.com/office/drawing/2014/main" id="{0DE89EF2-FEE1-41FB-BAD0-5B73A8E98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561" y="4832783"/>
                <a:ext cx="8328734" cy="14563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2110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E5D545-EDD0-499A-A460-DEE74EFCFB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24126" y="778871"/>
                <a:ext cx="5358414" cy="1019792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E5D545-EDD0-499A-A460-DEE74EFCFB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24126" y="778871"/>
                <a:ext cx="5358414" cy="101979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2BB6DE74-FC8C-4883-9D59-4D19AE1AA2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4126" y="1946831"/>
                <a:ext cx="6173679" cy="101979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2BB6DE74-FC8C-4883-9D59-4D19AE1AA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126" y="1946831"/>
                <a:ext cx="6173679" cy="1019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83154F-37B3-43C2-83E6-236EAF8778E5}"/>
                  </a:ext>
                </a:extLst>
              </p:cNvPr>
              <p:cNvSpPr txBox="1"/>
              <p:nvPr/>
            </p:nvSpPr>
            <p:spPr>
              <a:xfrm>
                <a:off x="7971407" y="873268"/>
                <a:ext cx="30716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83154F-37B3-43C2-83E6-236EAF877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407" y="873268"/>
                <a:ext cx="3071674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B73AE76B-9339-46B9-BD1B-46C64A40402F}"/>
              </a:ext>
            </a:extLst>
          </p:cNvPr>
          <p:cNvSpPr/>
          <p:nvPr/>
        </p:nvSpPr>
        <p:spPr>
          <a:xfrm>
            <a:off x="1131163" y="3863512"/>
            <a:ext cx="710213" cy="69921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FFE388-D3EC-4B7E-8E7C-7B1871783D43}"/>
              </a:ext>
            </a:extLst>
          </p:cNvPr>
          <p:cNvSpPr txBox="1"/>
          <p:nvPr/>
        </p:nvSpPr>
        <p:spPr>
          <a:xfrm>
            <a:off x="6782540" y="3313070"/>
            <a:ext cx="4563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/>
              <a:t>جواب خصوصی به روش تغییر پارامترها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1ABF0C-B11B-4DD2-BC4A-5D88511D2D78}"/>
                  </a:ext>
                </a:extLst>
              </p:cNvPr>
              <p:cNvSpPr txBox="1"/>
              <p:nvPr/>
            </p:nvSpPr>
            <p:spPr>
              <a:xfrm>
                <a:off x="2219787" y="3982284"/>
                <a:ext cx="53709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1ABF0C-B11B-4DD2-BC4A-5D88511D2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787" y="3982284"/>
                <a:ext cx="5370990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1955B6-A4CF-4A2E-823C-EFA63A4070C8}"/>
                  </a:ext>
                </a:extLst>
              </p:cNvPr>
              <p:cNvSpPr txBox="1"/>
              <p:nvPr/>
            </p:nvSpPr>
            <p:spPr>
              <a:xfrm>
                <a:off x="1486269" y="4770271"/>
                <a:ext cx="34889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1955B6-A4CF-4A2E-823C-EFA63A407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269" y="4770271"/>
                <a:ext cx="3488924" cy="461665"/>
              </a:xfrm>
              <a:prstGeom prst="rect">
                <a:avLst/>
              </a:prstGeom>
              <a:blipFill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7BBD99-FC57-4C58-B6E8-5CEC58B10806}"/>
              </a:ext>
            </a:extLst>
          </p:cNvPr>
          <p:cNvCxnSpPr>
            <a:cxnSpLocks/>
          </p:cNvCxnSpPr>
          <p:nvPr/>
        </p:nvCxnSpPr>
        <p:spPr>
          <a:xfrm>
            <a:off x="1599280" y="5803741"/>
            <a:ext cx="10643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2">
                <a:extLst>
                  <a:ext uri="{FF2B5EF4-FFF2-40B4-BE49-F238E27FC236}">
                    <a16:creationId xmlns:a16="http://schemas.microsoft.com/office/drawing/2014/main" id="{B179DF9F-1AA3-4ED2-B4A5-3A584DD822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0872" y="5565261"/>
                <a:ext cx="2780185" cy="6823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Subtitle 2">
                <a:extLst>
                  <a:ext uri="{FF2B5EF4-FFF2-40B4-BE49-F238E27FC236}">
                    <a16:creationId xmlns:a16="http://schemas.microsoft.com/office/drawing/2014/main" id="{B179DF9F-1AA3-4ED2-B4A5-3A584DD82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872" y="5565261"/>
                <a:ext cx="2780185" cy="682336"/>
              </a:xfrm>
              <a:prstGeom prst="rect">
                <a:avLst/>
              </a:prstGeom>
              <a:blipFill>
                <a:blip r:embed="rId7"/>
                <a:stretch>
                  <a:fillRect l="-658"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E5300F-AC9C-446B-8B10-9545059F1FC5}"/>
                  </a:ext>
                </a:extLst>
              </p:cNvPr>
              <p:cNvSpPr txBox="1"/>
              <p:nvPr/>
            </p:nvSpPr>
            <p:spPr>
              <a:xfrm>
                <a:off x="8986791" y="3982284"/>
                <a:ext cx="186431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E5300F-AC9C-446B-8B10-9545059F1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791" y="3982284"/>
                <a:ext cx="1864311" cy="1200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9654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58862-320D-45C8-8ECD-32ED99181B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25119" y="1976545"/>
                <a:ext cx="7027416" cy="12016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58862-320D-45C8-8ECD-32ED99181B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5119" y="1976545"/>
                <a:ext cx="7027416" cy="12016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AD58F4-829C-4382-B651-EF5F16629170}"/>
                  </a:ext>
                </a:extLst>
              </p:cNvPr>
              <p:cNvSpPr txBox="1"/>
              <p:nvPr/>
            </p:nvSpPr>
            <p:spPr>
              <a:xfrm>
                <a:off x="1225119" y="958789"/>
                <a:ext cx="5761607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AD58F4-829C-4382-B651-EF5F16629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119" y="958789"/>
                <a:ext cx="5761607" cy="490199"/>
              </a:xfrm>
              <a:prstGeom prst="rect">
                <a:avLst/>
              </a:prstGeom>
              <a:blipFill>
                <a:blip r:embed="rId3"/>
                <a:stretch>
                  <a:fillRect l="-31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16FF4F43-9EA9-4EF0-A2AE-B5D9461FA9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43422" y="3339804"/>
                <a:ext cx="3554023" cy="6823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:    </m:t>
                      </m:r>
                      <m:acc>
                        <m:accPr>
                          <m:chr m:val="̈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16FF4F43-9EA9-4EF0-A2AE-B5D9461FA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422" y="3339804"/>
                <a:ext cx="3554023" cy="682336"/>
              </a:xfrm>
              <a:prstGeom prst="rect">
                <a:avLst/>
              </a:prstGeom>
              <a:blipFill>
                <a:blip r:embed="rId4"/>
                <a:stretch>
                  <a:fillRect l="-515"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A9A5B9-43FB-47D2-9312-05ACA571A611}"/>
              </a:ext>
            </a:extLst>
          </p:cNvPr>
          <p:cNvCxnSpPr>
            <a:cxnSpLocks/>
          </p:cNvCxnSpPr>
          <p:nvPr/>
        </p:nvCxnSpPr>
        <p:spPr>
          <a:xfrm>
            <a:off x="6069367" y="5000486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8BA779-7259-475B-BC81-981F7772858A}"/>
                  </a:ext>
                </a:extLst>
              </p:cNvPr>
              <p:cNvSpPr txBox="1"/>
              <p:nvPr/>
            </p:nvSpPr>
            <p:spPr>
              <a:xfrm>
                <a:off x="1260541" y="3297791"/>
                <a:ext cx="2175030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8BA779-7259-475B-BC81-981F77728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541" y="3297791"/>
                <a:ext cx="2175030" cy="490199"/>
              </a:xfrm>
              <a:prstGeom prst="rect">
                <a:avLst/>
              </a:prstGeom>
              <a:blipFill>
                <a:blip r:embed="rId5"/>
                <a:stretch>
                  <a:fillRect l="-84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88A68F-7EC4-44E7-BAF7-4808FE831578}"/>
              </a:ext>
            </a:extLst>
          </p:cNvPr>
          <p:cNvCxnSpPr>
            <a:cxnSpLocks/>
          </p:cNvCxnSpPr>
          <p:nvPr/>
        </p:nvCxnSpPr>
        <p:spPr>
          <a:xfrm>
            <a:off x="7225873" y="3542890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1BB082-00BA-4DA8-8692-7E4DC2412959}"/>
                  </a:ext>
                </a:extLst>
              </p:cNvPr>
              <p:cNvSpPr txBox="1"/>
              <p:nvPr/>
            </p:nvSpPr>
            <p:spPr>
              <a:xfrm>
                <a:off x="8607835" y="3297791"/>
                <a:ext cx="25049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1BB082-00BA-4DA8-8692-7E4DC2412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835" y="3297791"/>
                <a:ext cx="2504978" cy="461665"/>
              </a:xfrm>
              <a:prstGeom prst="rect">
                <a:avLst/>
              </a:prstGeom>
              <a:blipFill>
                <a:blip r:embed="rId6"/>
                <a:stretch>
                  <a:fillRect l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D53CC0-8678-4DF2-A880-1AB2C7DF4E1F}"/>
                  </a:ext>
                </a:extLst>
              </p:cNvPr>
              <p:cNvSpPr txBox="1"/>
              <p:nvPr/>
            </p:nvSpPr>
            <p:spPr>
              <a:xfrm>
                <a:off x="7225873" y="4769654"/>
                <a:ext cx="29405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D53CC0-8678-4DF2-A880-1AB2C7DF4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873" y="4769654"/>
                <a:ext cx="2940530" cy="461665"/>
              </a:xfrm>
              <a:prstGeom prst="rect">
                <a:avLst/>
              </a:prstGeom>
              <a:blipFill>
                <a:blip r:embed="rId7"/>
                <a:stretch>
                  <a:fillRect l="-62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6A6F89-EF5F-4DCF-89CB-868B1D1FF727}"/>
                  </a:ext>
                </a:extLst>
              </p:cNvPr>
              <p:cNvSpPr txBox="1"/>
              <p:nvPr/>
            </p:nvSpPr>
            <p:spPr>
              <a:xfrm>
                <a:off x="1260541" y="4769653"/>
                <a:ext cx="26877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6A6F89-EF5F-4DCF-89CB-868B1D1FF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541" y="4769653"/>
                <a:ext cx="2687717" cy="461665"/>
              </a:xfrm>
              <a:prstGeom prst="rect">
                <a:avLst/>
              </a:prstGeom>
              <a:blipFill>
                <a:blip r:embed="rId8"/>
                <a:stretch>
                  <a:fillRect l="-204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4A9AF9-966C-45C9-B394-40D3797FCBD4}"/>
                  </a:ext>
                </a:extLst>
              </p:cNvPr>
              <p:cNvSpPr txBox="1"/>
              <p:nvPr/>
            </p:nvSpPr>
            <p:spPr>
              <a:xfrm>
                <a:off x="4452723" y="4542412"/>
                <a:ext cx="1616644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4A9AF9-966C-45C9-B394-40D3797FC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723" y="4542412"/>
                <a:ext cx="1616644" cy="9161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375170-D774-4129-9EED-868E6B0D126A}"/>
                  </a:ext>
                </a:extLst>
              </p:cNvPr>
              <p:cNvSpPr txBox="1"/>
              <p:nvPr/>
            </p:nvSpPr>
            <p:spPr>
              <a:xfrm>
                <a:off x="9860324" y="4270544"/>
                <a:ext cx="1908699" cy="1459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375170-D774-4129-9EED-868E6B0D1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324" y="4270544"/>
                <a:ext cx="1908699" cy="1459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085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180794-8FB1-4E45-867D-E6686D4F9209}"/>
                  </a:ext>
                </a:extLst>
              </p:cNvPr>
              <p:cNvSpPr txBox="1"/>
              <p:nvPr/>
            </p:nvSpPr>
            <p:spPr>
              <a:xfrm>
                <a:off x="1651246" y="701337"/>
                <a:ext cx="6276512" cy="755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180794-8FB1-4E45-867D-E6686D4F9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246" y="701337"/>
                <a:ext cx="6276512" cy="7554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567BBBD-35D4-4B2C-871F-D3D2B74B70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51246" y="2003177"/>
                <a:ext cx="8345010" cy="10452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567BBBD-35D4-4B2C-871F-D3D2B74B70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1246" y="2003177"/>
                <a:ext cx="8345010" cy="104523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A3E669-393A-4316-A53A-3A2F99B7AACB}"/>
                  </a:ext>
                </a:extLst>
              </p:cNvPr>
              <p:cNvSpPr txBox="1"/>
              <p:nvPr/>
            </p:nvSpPr>
            <p:spPr>
              <a:xfrm>
                <a:off x="1651246" y="3215936"/>
                <a:ext cx="3948344" cy="1061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A3E669-393A-4316-A53A-3A2F99B7A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246" y="3215936"/>
                <a:ext cx="3948344" cy="10610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81AB5B-3C08-409B-BDF7-E4E70C252F1E}"/>
              </a:ext>
            </a:extLst>
          </p:cNvPr>
          <p:cNvCxnSpPr>
            <a:cxnSpLocks/>
          </p:cNvCxnSpPr>
          <p:nvPr/>
        </p:nvCxnSpPr>
        <p:spPr>
          <a:xfrm>
            <a:off x="5829119" y="3720443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55EF2A-6346-4F76-8EB0-7A8FD65ADC46}"/>
                  </a:ext>
                </a:extLst>
              </p:cNvPr>
              <p:cNvSpPr txBox="1"/>
              <p:nvPr/>
            </p:nvSpPr>
            <p:spPr>
              <a:xfrm>
                <a:off x="7448365" y="3383461"/>
                <a:ext cx="3551068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55EF2A-6346-4F76-8EB0-7A8FD65AD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365" y="3383461"/>
                <a:ext cx="3551068" cy="490199"/>
              </a:xfrm>
              <a:prstGeom prst="rect">
                <a:avLst/>
              </a:prstGeom>
              <a:blipFill>
                <a:blip r:embed="rId5"/>
                <a:stretch>
                  <a:fillRect l="-515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0D8B13-399F-4184-B30A-D25178F44BE6}"/>
                  </a:ext>
                </a:extLst>
              </p:cNvPr>
              <p:cNvSpPr txBox="1"/>
              <p:nvPr/>
            </p:nvSpPr>
            <p:spPr>
              <a:xfrm>
                <a:off x="1651246" y="4444520"/>
                <a:ext cx="8646851" cy="929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0D8B13-399F-4184-B30A-D25178F44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246" y="4444520"/>
                <a:ext cx="8646851" cy="9296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A0FFA7-F57B-4B4B-9456-646974EEFDA5}"/>
                  </a:ext>
                </a:extLst>
              </p:cNvPr>
              <p:cNvSpPr txBox="1"/>
              <p:nvPr/>
            </p:nvSpPr>
            <p:spPr>
              <a:xfrm>
                <a:off x="1651246" y="5541722"/>
                <a:ext cx="5637320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A0FFA7-F57B-4B4B-9456-646974EEF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246" y="5541722"/>
                <a:ext cx="5637320" cy="8310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6A9DEF-C265-43BB-8FAA-5D249FA424EB}"/>
                  </a:ext>
                </a:extLst>
              </p:cNvPr>
              <p:cNvSpPr txBox="1"/>
              <p:nvPr/>
            </p:nvSpPr>
            <p:spPr>
              <a:xfrm>
                <a:off x="8895424" y="5726419"/>
                <a:ext cx="1509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6A9DEF-C265-43BB-8FAA-5D249FA42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424" y="5726419"/>
                <a:ext cx="150920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2229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26D964-6BD5-4A4B-B380-11DEAE46A2BD}"/>
                  </a:ext>
                </a:extLst>
              </p:cNvPr>
              <p:cNvSpPr txBox="1"/>
              <p:nvPr/>
            </p:nvSpPr>
            <p:spPr>
              <a:xfrm>
                <a:off x="1633492" y="843379"/>
                <a:ext cx="6116714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26D964-6BD5-4A4B-B380-11DEAE46A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492" y="843379"/>
                <a:ext cx="6116714" cy="8310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DACCF7-A830-4DDE-AEE2-B91E44742181}"/>
                  </a:ext>
                </a:extLst>
              </p:cNvPr>
              <p:cNvSpPr txBox="1"/>
              <p:nvPr/>
            </p:nvSpPr>
            <p:spPr>
              <a:xfrm>
                <a:off x="1057922" y="1919612"/>
                <a:ext cx="10076156" cy="3018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dirty="0"/>
                  <a:t>تکمیلی تغییر متغیر</a:t>
                </a:r>
                <a:endParaRPr lang="en-US" sz="2400" dirty="0"/>
              </a:p>
              <a:p>
                <a:pPr algn="r" rtl="1"/>
                <a:endParaRPr lang="fa-IR" sz="2400" dirty="0"/>
              </a:p>
              <a:p>
                <a:pPr algn="r" rtl="1"/>
                <a:r>
                  <a:rPr lang="fa-IR" sz="2400" dirty="0"/>
                  <a:t>* برای حل معادله دیفرانسیل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fa-IR" sz="2400" dirty="0"/>
                  <a:t>از تغییر متغیر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fa-IR" sz="2400" dirty="0"/>
                  <a:t>  استفاده میکنیم،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fa-IR" sz="2400" dirty="0"/>
                  <a:t>  کدام است</a:t>
                </a:r>
                <a:endParaRPr lang="en-US" sz="2400" dirty="0"/>
              </a:p>
              <a:p>
                <a:pPr algn="r" rtl="1"/>
                <a:r>
                  <a:rPr lang="fa-IR" sz="24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DACCF7-A830-4DDE-AEE2-B91E44742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22" y="1919612"/>
                <a:ext cx="10076156" cy="3018775"/>
              </a:xfrm>
              <a:prstGeom prst="rect">
                <a:avLst/>
              </a:prstGeom>
              <a:blipFill>
                <a:blip r:embed="rId3"/>
                <a:stretch>
                  <a:fillRect l="-1332" t="-1818" r="-969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E72F4B-7030-4906-87DE-A89173D02641}"/>
                  </a:ext>
                </a:extLst>
              </p:cNvPr>
              <p:cNvSpPr txBox="1"/>
              <p:nvPr/>
            </p:nvSpPr>
            <p:spPr>
              <a:xfrm>
                <a:off x="1256927" y="5090337"/>
                <a:ext cx="217502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E72F4B-7030-4906-87DE-A89173D02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927" y="5090337"/>
                <a:ext cx="2175029" cy="470000"/>
              </a:xfrm>
              <a:prstGeom prst="rect">
                <a:avLst/>
              </a:prstGeom>
              <a:blipFill>
                <a:blip r:embed="rId4"/>
                <a:stretch>
                  <a:fillRect r="-840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382246-5B84-492D-AEB6-45C4DE8138ED}"/>
                  </a:ext>
                </a:extLst>
              </p:cNvPr>
              <p:cNvSpPr txBox="1"/>
              <p:nvPr/>
            </p:nvSpPr>
            <p:spPr>
              <a:xfrm>
                <a:off x="3653159" y="5094505"/>
                <a:ext cx="21750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382246-5B84-492D-AEB6-45C4DE813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159" y="5094505"/>
                <a:ext cx="2175029" cy="461665"/>
              </a:xfrm>
              <a:prstGeom prst="rect">
                <a:avLst/>
              </a:prstGeom>
              <a:blipFill>
                <a:blip r:embed="rId5"/>
                <a:stretch>
                  <a:fillRect r="-1120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B20D8F-9048-49DF-89BB-5DAF8EC8F7CA}"/>
                  </a:ext>
                </a:extLst>
              </p:cNvPr>
              <p:cNvSpPr txBox="1"/>
              <p:nvPr/>
            </p:nvSpPr>
            <p:spPr>
              <a:xfrm>
                <a:off x="6354199" y="5050967"/>
                <a:ext cx="2175029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B20D8F-9048-49DF-89BB-5DAF8EC8F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199" y="5050967"/>
                <a:ext cx="2175029" cy="5052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3A1595-AD9C-4BDE-8A9A-2A1294342C5F}"/>
                  </a:ext>
                </a:extLst>
              </p:cNvPr>
              <p:cNvSpPr txBox="1"/>
              <p:nvPr/>
            </p:nvSpPr>
            <p:spPr>
              <a:xfrm>
                <a:off x="8843640" y="5050966"/>
                <a:ext cx="2175029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3A1595-AD9C-4BDE-8A9A-2A1294342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3640" y="5050966"/>
                <a:ext cx="2175029" cy="5052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5620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2E5FE4-9DC5-4A92-8896-78252F3E47AC}"/>
                  </a:ext>
                </a:extLst>
              </p:cNvPr>
              <p:cNvSpPr txBox="1"/>
              <p:nvPr/>
            </p:nvSpPr>
            <p:spPr>
              <a:xfrm>
                <a:off x="1544714" y="753310"/>
                <a:ext cx="2769833" cy="51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2E5FE4-9DC5-4A92-8896-78252F3E4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14" y="753310"/>
                <a:ext cx="2769833" cy="5123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6A5030-F7F8-48F6-9CFE-B8438DD8F445}"/>
                  </a:ext>
                </a:extLst>
              </p:cNvPr>
              <p:cNvSpPr txBox="1"/>
              <p:nvPr/>
            </p:nvSpPr>
            <p:spPr>
              <a:xfrm>
                <a:off x="1544714" y="1682742"/>
                <a:ext cx="27698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6A5030-F7F8-48F6-9CFE-B8438DD8F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14" y="1682742"/>
                <a:ext cx="276983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5EB9B8-204B-46B7-8C48-D2BA1B476F4B}"/>
                  </a:ext>
                </a:extLst>
              </p:cNvPr>
              <p:cNvSpPr txBox="1"/>
              <p:nvPr/>
            </p:nvSpPr>
            <p:spPr>
              <a:xfrm>
                <a:off x="4790436" y="1704512"/>
                <a:ext cx="17612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5EB9B8-204B-46B7-8C48-D2BA1B476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436" y="1704512"/>
                <a:ext cx="1761283" cy="461665"/>
              </a:xfrm>
              <a:prstGeom prst="rect">
                <a:avLst/>
              </a:prstGeom>
              <a:blipFill>
                <a:blip r:embed="rId4"/>
                <a:stretch>
                  <a:fillRect l="-1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B9B1DA-EE92-43AC-8773-EFBC3490C7AC}"/>
                  </a:ext>
                </a:extLst>
              </p:cNvPr>
              <p:cNvSpPr txBox="1"/>
              <p:nvPr/>
            </p:nvSpPr>
            <p:spPr>
              <a:xfrm>
                <a:off x="7370685" y="1682742"/>
                <a:ext cx="2004134" cy="505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B9B1DA-EE92-43AC-8773-EFBC3490C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685" y="1682742"/>
                <a:ext cx="2004134" cy="5052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1C9715-7339-4A97-B18B-675313BF2444}"/>
                  </a:ext>
                </a:extLst>
              </p:cNvPr>
              <p:cNvSpPr txBox="1"/>
              <p:nvPr/>
            </p:nvSpPr>
            <p:spPr>
              <a:xfrm>
                <a:off x="1544714" y="2557504"/>
                <a:ext cx="4376691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1C9715-7339-4A97-B18B-675313BF2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14" y="2557504"/>
                <a:ext cx="4376691" cy="5052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1A618A-CE6E-4F29-A1B1-3A215694DDA2}"/>
                  </a:ext>
                </a:extLst>
              </p:cNvPr>
              <p:cNvSpPr txBox="1"/>
              <p:nvPr/>
            </p:nvSpPr>
            <p:spPr>
              <a:xfrm>
                <a:off x="1544714" y="3635142"/>
                <a:ext cx="1633492" cy="51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1A618A-CE6E-4F29-A1B1-3A215694D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14" y="3635142"/>
                <a:ext cx="1633492" cy="5123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2D2C53-C72A-4378-80F3-F95A490A5546}"/>
              </a:ext>
            </a:extLst>
          </p:cNvPr>
          <p:cNvCxnSpPr>
            <a:cxnSpLocks/>
          </p:cNvCxnSpPr>
          <p:nvPr/>
        </p:nvCxnSpPr>
        <p:spPr>
          <a:xfrm>
            <a:off x="3094797" y="400691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D45B41-3582-4509-B24E-92EE7F119601}"/>
                  </a:ext>
                </a:extLst>
              </p:cNvPr>
              <p:cNvSpPr txBox="1"/>
              <p:nvPr/>
            </p:nvSpPr>
            <p:spPr>
              <a:xfrm>
                <a:off x="3826658" y="3510358"/>
                <a:ext cx="16334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D45B41-3582-4509-B24E-92EE7F119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658" y="3510358"/>
                <a:ext cx="1633492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C97781-9AED-4AE7-A8B6-B6EFA464E327}"/>
              </a:ext>
            </a:extLst>
          </p:cNvPr>
          <p:cNvCxnSpPr>
            <a:cxnSpLocks/>
          </p:cNvCxnSpPr>
          <p:nvPr/>
        </p:nvCxnSpPr>
        <p:spPr>
          <a:xfrm>
            <a:off x="5422036" y="398400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85E8F3-09AE-4EB9-AAB6-E6D33F304A48}"/>
                  </a:ext>
                </a:extLst>
              </p:cNvPr>
              <p:cNvSpPr txBox="1"/>
              <p:nvPr/>
            </p:nvSpPr>
            <p:spPr>
              <a:xfrm>
                <a:off x="6490686" y="3685797"/>
                <a:ext cx="2325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85E8F3-09AE-4EB9-AAB6-E6D33F304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686" y="3685797"/>
                <a:ext cx="2325950" cy="461665"/>
              </a:xfrm>
              <a:prstGeom prst="rect">
                <a:avLst/>
              </a:prstGeom>
              <a:blipFill>
                <a:blip r:embed="rId9"/>
                <a:stretch>
                  <a:fillRect l="-787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656019-2E00-41A7-BA32-C4B0E48BEA77}"/>
              </a:ext>
            </a:extLst>
          </p:cNvPr>
          <p:cNvCxnSpPr>
            <a:cxnSpLocks/>
          </p:cNvCxnSpPr>
          <p:nvPr/>
        </p:nvCxnSpPr>
        <p:spPr>
          <a:xfrm>
            <a:off x="8816636" y="3921832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F23106-0C8D-476A-A089-02898376E0C9}"/>
                  </a:ext>
                </a:extLst>
              </p:cNvPr>
              <p:cNvSpPr txBox="1"/>
              <p:nvPr/>
            </p:nvSpPr>
            <p:spPr>
              <a:xfrm>
                <a:off x="9847172" y="3660469"/>
                <a:ext cx="17599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F23106-0C8D-476A-A089-02898376E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172" y="3660469"/>
                <a:ext cx="175999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5F82F3-23F7-4D21-B806-7078CD7DF73E}"/>
                  </a:ext>
                </a:extLst>
              </p:cNvPr>
              <p:cNvSpPr txBox="1"/>
              <p:nvPr/>
            </p:nvSpPr>
            <p:spPr>
              <a:xfrm>
                <a:off x="1646807" y="4698522"/>
                <a:ext cx="2086252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5F82F3-23F7-4D21-B806-7078CD7DF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807" y="4698522"/>
                <a:ext cx="2086252" cy="5052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DA6D193-92AE-41A5-A95D-9166A51C5F1E}"/>
              </a:ext>
            </a:extLst>
          </p:cNvPr>
          <p:cNvCxnSpPr>
            <a:cxnSpLocks/>
          </p:cNvCxnSpPr>
          <p:nvPr/>
        </p:nvCxnSpPr>
        <p:spPr>
          <a:xfrm>
            <a:off x="4037314" y="4967184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C92E6C-7954-4BD8-AFEB-5F56EC16609B}"/>
                  </a:ext>
                </a:extLst>
              </p:cNvPr>
              <p:cNvSpPr txBox="1"/>
              <p:nvPr/>
            </p:nvSpPr>
            <p:spPr>
              <a:xfrm>
                <a:off x="5255963" y="4624375"/>
                <a:ext cx="4456220" cy="51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C92E6C-7954-4BD8-AFEB-5F56EC166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963" y="4624375"/>
                <a:ext cx="4456220" cy="5123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32F154-E84E-4D83-8D14-C7E916E6DBA6}"/>
              </a:ext>
            </a:extLst>
          </p:cNvPr>
          <p:cNvCxnSpPr>
            <a:cxnSpLocks/>
          </p:cNvCxnSpPr>
          <p:nvPr/>
        </p:nvCxnSpPr>
        <p:spPr>
          <a:xfrm>
            <a:off x="1646807" y="5954085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6BA4BF6-F5AA-4242-8997-24B03754C591}"/>
                  </a:ext>
                </a:extLst>
              </p:cNvPr>
              <p:cNvSpPr txBox="1"/>
              <p:nvPr/>
            </p:nvSpPr>
            <p:spPr>
              <a:xfrm>
                <a:off x="2689933" y="5664498"/>
                <a:ext cx="1759998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6BA4BF6-F5AA-4242-8997-24B03754C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933" y="5664498"/>
                <a:ext cx="1759998" cy="5052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7612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999ED4-BC80-4C47-BFB6-81D80503868F}"/>
                  </a:ext>
                </a:extLst>
              </p:cNvPr>
              <p:cNvSpPr txBox="1"/>
              <p:nvPr/>
            </p:nvSpPr>
            <p:spPr>
              <a:xfrm>
                <a:off x="1491449" y="923277"/>
                <a:ext cx="4838330" cy="1459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e>
                              </m:func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999ED4-BC80-4C47-BFB6-81D805038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449" y="923277"/>
                <a:ext cx="4838330" cy="1459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5FACE29-0526-4A27-A2D7-FBE65E5B74E6}"/>
              </a:ext>
            </a:extLst>
          </p:cNvPr>
          <p:cNvCxnSpPr>
            <a:cxnSpLocks/>
          </p:cNvCxnSpPr>
          <p:nvPr/>
        </p:nvCxnSpPr>
        <p:spPr>
          <a:xfrm>
            <a:off x="6141128" y="1711322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EEBA2C-A886-4A98-BDF2-C82C0AB587E9}"/>
                  </a:ext>
                </a:extLst>
              </p:cNvPr>
              <p:cNvSpPr txBox="1"/>
              <p:nvPr/>
            </p:nvSpPr>
            <p:spPr>
              <a:xfrm>
                <a:off x="1491449" y="2888584"/>
                <a:ext cx="3062796" cy="134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US" sz="24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EEBA2C-A886-4A98-BDF2-C82C0AB58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449" y="2888584"/>
                <a:ext cx="3062796" cy="134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4C269D-20D8-4623-BB35-B023F4117F40}"/>
                  </a:ext>
                </a:extLst>
              </p:cNvPr>
              <p:cNvSpPr txBox="1"/>
              <p:nvPr/>
            </p:nvSpPr>
            <p:spPr>
              <a:xfrm>
                <a:off x="6377126" y="3558639"/>
                <a:ext cx="12606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4C269D-20D8-4623-BB35-B023F4117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126" y="3558639"/>
                <a:ext cx="1260631" cy="461665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8230BA-E141-4659-8445-EC21EF3AE2E2}"/>
              </a:ext>
            </a:extLst>
          </p:cNvPr>
          <p:cNvCxnSpPr/>
          <p:nvPr/>
        </p:nvCxnSpPr>
        <p:spPr>
          <a:xfrm>
            <a:off x="4332303" y="3737499"/>
            <a:ext cx="0" cy="7190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5A35C7-A742-4D91-87FE-82FE83AF1298}"/>
                  </a:ext>
                </a:extLst>
              </p:cNvPr>
              <p:cNvSpPr txBox="1"/>
              <p:nvPr/>
            </p:nvSpPr>
            <p:spPr>
              <a:xfrm>
                <a:off x="4429958" y="4039806"/>
                <a:ext cx="1100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5A35C7-A742-4D91-87FE-82FE83AF1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958" y="4039806"/>
                <a:ext cx="110083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4AA72C-D39E-4241-9A1F-4EF38E9B952A}"/>
              </a:ext>
            </a:extLst>
          </p:cNvPr>
          <p:cNvCxnSpPr>
            <a:cxnSpLocks/>
          </p:cNvCxnSpPr>
          <p:nvPr/>
        </p:nvCxnSpPr>
        <p:spPr>
          <a:xfrm>
            <a:off x="4624526" y="3834565"/>
            <a:ext cx="12791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74D86F-7EFB-46D0-82E7-B5095E92F5FE}"/>
                  </a:ext>
                </a:extLst>
              </p:cNvPr>
              <p:cNvSpPr txBox="1"/>
              <p:nvPr/>
            </p:nvSpPr>
            <p:spPr>
              <a:xfrm>
                <a:off x="7485354" y="1574787"/>
                <a:ext cx="12606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74D86F-7EFB-46D0-82E7-B5095E92F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354" y="1574787"/>
                <a:ext cx="1260631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7549E43-98E8-44A9-B5E2-822756F1660A}"/>
              </a:ext>
            </a:extLst>
          </p:cNvPr>
          <p:cNvCxnSpPr>
            <a:cxnSpLocks/>
          </p:cNvCxnSpPr>
          <p:nvPr/>
        </p:nvCxnSpPr>
        <p:spPr>
          <a:xfrm>
            <a:off x="1686018" y="5530883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E77C49-FE85-44F3-8F28-08ACA2E78636}"/>
                  </a:ext>
                </a:extLst>
              </p:cNvPr>
              <p:cNvSpPr txBox="1"/>
              <p:nvPr/>
            </p:nvSpPr>
            <p:spPr>
              <a:xfrm>
                <a:off x="2871927" y="5218862"/>
                <a:ext cx="2077374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E77C49-FE85-44F3-8F28-08ACA2E78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927" y="5218862"/>
                <a:ext cx="2077374" cy="5052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8686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5369E9-3C94-487B-AD9F-EB55280134EC}"/>
                  </a:ext>
                </a:extLst>
              </p:cNvPr>
              <p:cNvSpPr txBox="1"/>
              <p:nvPr/>
            </p:nvSpPr>
            <p:spPr>
              <a:xfrm>
                <a:off x="1729665" y="1235505"/>
                <a:ext cx="1938293" cy="51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5369E9-3C94-487B-AD9F-EB5528013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665" y="1235505"/>
                <a:ext cx="1938293" cy="5123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BAB073-A4E0-4FFF-84E9-37DC7C5694E2}"/>
              </a:ext>
            </a:extLst>
          </p:cNvPr>
          <p:cNvCxnSpPr>
            <a:cxnSpLocks/>
          </p:cNvCxnSpPr>
          <p:nvPr/>
        </p:nvCxnSpPr>
        <p:spPr>
          <a:xfrm>
            <a:off x="3852170" y="1580320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02BA0C-36C3-4009-9530-08BE32C9F3F2}"/>
                  </a:ext>
                </a:extLst>
              </p:cNvPr>
              <p:cNvSpPr txBox="1"/>
              <p:nvPr/>
            </p:nvSpPr>
            <p:spPr>
              <a:xfrm>
                <a:off x="5122416" y="1235505"/>
                <a:ext cx="2734322" cy="51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02BA0C-36C3-4009-9530-08BE32C9F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416" y="1235505"/>
                <a:ext cx="2734322" cy="512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01E981-6ABD-4D31-BC60-309DC8CCBAD8}"/>
              </a:ext>
            </a:extLst>
          </p:cNvPr>
          <p:cNvCxnSpPr>
            <a:cxnSpLocks/>
          </p:cNvCxnSpPr>
          <p:nvPr/>
        </p:nvCxnSpPr>
        <p:spPr>
          <a:xfrm>
            <a:off x="1811785" y="3002226"/>
            <a:ext cx="204038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F32EC2-7743-44AE-AAB9-927DB609113F}"/>
                  </a:ext>
                </a:extLst>
              </p:cNvPr>
              <p:cNvSpPr txBox="1"/>
              <p:nvPr/>
            </p:nvSpPr>
            <p:spPr>
              <a:xfrm>
                <a:off x="2299318" y="2379216"/>
                <a:ext cx="1287262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F32EC2-7743-44AE-AAB9-927DB6091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318" y="2379216"/>
                <a:ext cx="1287262" cy="505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DBE645-2E4C-4787-9136-93BCEAD7EAEC}"/>
                  </a:ext>
                </a:extLst>
              </p:cNvPr>
              <p:cNvSpPr txBox="1"/>
              <p:nvPr/>
            </p:nvSpPr>
            <p:spPr>
              <a:xfrm>
                <a:off x="4456590" y="2617006"/>
                <a:ext cx="3098307" cy="534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DBE645-2E4C-4787-9136-93BCEAD7E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590" y="2617006"/>
                <a:ext cx="3098307" cy="5348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94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11E344-4087-428F-BA64-09204ED12856}"/>
                  </a:ext>
                </a:extLst>
              </p:cNvPr>
              <p:cNvSpPr txBox="1"/>
              <p:nvPr/>
            </p:nvSpPr>
            <p:spPr>
              <a:xfrm>
                <a:off x="1393795" y="958788"/>
                <a:ext cx="2974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en-US" sz="24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11E344-4087-428F-BA64-09204ED12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795" y="958788"/>
                <a:ext cx="2974020" cy="461665"/>
              </a:xfrm>
              <a:prstGeom prst="rect">
                <a:avLst/>
              </a:prstGeom>
              <a:blipFill>
                <a:blip r:embed="rId2"/>
                <a:stretch>
                  <a:fillRect r="-163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4AD362-B767-4789-9BC0-A64DAB1A0953}"/>
                  </a:ext>
                </a:extLst>
              </p:cNvPr>
              <p:cNvSpPr txBox="1"/>
              <p:nvPr/>
            </p:nvSpPr>
            <p:spPr>
              <a:xfrm>
                <a:off x="1297621" y="1640976"/>
                <a:ext cx="23777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4AD362-B767-4789-9BC0-A64DAB1A0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621" y="1640976"/>
                <a:ext cx="2377734" cy="461665"/>
              </a:xfrm>
              <a:prstGeom prst="rect">
                <a:avLst/>
              </a:prstGeom>
              <a:blipFill>
                <a:blip r:embed="rId3"/>
                <a:stretch>
                  <a:fillRect r="-51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E9C00CA2-EA40-4EBF-93B2-016D53C1AD95}"/>
              </a:ext>
            </a:extLst>
          </p:cNvPr>
          <p:cNvSpPr/>
          <p:nvPr/>
        </p:nvSpPr>
        <p:spPr>
          <a:xfrm>
            <a:off x="4389636" y="1021055"/>
            <a:ext cx="369165" cy="169565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57F301-2841-4D33-842D-18FC52EA1073}"/>
              </a:ext>
            </a:extLst>
          </p:cNvPr>
          <p:cNvCxnSpPr>
            <a:cxnSpLocks/>
          </p:cNvCxnSpPr>
          <p:nvPr/>
        </p:nvCxnSpPr>
        <p:spPr>
          <a:xfrm>
            <a:off x="5083205" y="1868881"/>
            <a:ext cx="52748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224A14-79E7-418E-8182-CBB7EB596F2D}"/>
                  </a:ext>
                </a:extLst>
              </p:cNvPr>
              <p:cNvSpPr txBox="1"/>
              <p:nvPr/>
            </p:nvSpPr>
            <p:spPr>
              <a:xfrm>
                <a:off x="1297621" y="2238679"/>
                <a:ext cx="25279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224A14-79E7-418E-8182-CBB7EB596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621" y="2238679"/>
                <a:ext cx="2527917" cy="461665"/>
              </a:xfrm>
              <a:prstGeom prst="rect">
                <a:avLst/>
              </a:prstGeom>
              <a:blipFill>
                <a:blip r:embed="rId4"/>
                <a:stretch>
                  <a:fillRect l="-72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D77BD6-63A6-4DDF-A23E-8B6D9D96B596}"/>
                  </a:ext>
                </a:extLst>
              </p:cNvPr>
              <p:cNvSpPr txBox="1"/>
              <p:nvPr/>
            </p:nvSpPr>
            <p:spPr>
              <a:xfrm>
                <a:off x="5968013" y="1179311"/>
                <a:ext cx="544867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en-US" sz="24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D77BD6-63A6-4DDF-A23E-8B6D9D96B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013" y="1179311"/>
                <a:ext cx="5448671" cy="461665"/>
              </a:xfrm>
              <a:prstGeom prst="rect">
                <a:avLst/>
              </a:prstGeom>
              <a:blipFill>
                <a:blip r:embed="rId5"/>
                <a:stretch>
                  <a:fillRect l="-22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04E2A5-B11F-4EDF-B948-D517E006DA07}"/>
                  </a:ext>
                </a:extLst>
              </p:cNvPr>
              <p:cNvSpPr txBox="1"/>
              <p:nvPr/>
            </p:nvSpPr>
            <p:spPr>
              <a:xfrm>
                <a:off x="5968013" y="2007846"/>
                <a:ext cx="44173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en-US" sz="24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04E2A5-B11F-4EDF-B948-D517E006D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013" y="2007846"/>
                <a:ext cx="4417381" cy="461665"/>
              </a:xfrm>
              <a:prstGeom prst="rect">
                <a:avLst/>
              </a:prstGeom>
              <a:blipFill>
                <a:blip r:embed="rId6"/>
                <a:stretch>
                  <a:fillRect l="-276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156ABB-183E-4465-88DB-7F1A20BE5E2C}"/>
                  </a:ext>
                </a:extLst>
              </p:cNvPr>
              <p:cNvSpPr txBox="1"/>
              <p:nvPr/>
            </p:nvSpPr>
            <p:spPr>
              <a:xfrm>
                <a:off x="1327953" y="3440890"/>
                <a:ext cx="11585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156ABB-183E-4465-88DB-7F1A20BE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953" y="3440890"/>
                <a:ext cx="115853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68AF8B-3C2E-4274-AACD-32724CF2473A}"/>
                  </a:ext>
                </a:extLst>
              </p:cNvPr>
              <p:cNvSpPr txBox="1"/>
              <p:nvPr/>
            </p:nvSpPr>
            <p:spPr>
              <a:xfrm>
                <a:off x="1297621" y="4062221"/>
                <a:ext cx="11585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68AF8B-3C2E-4274-AACD-32724CF24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621" y="4062221"/>
                <a:ext cx="115853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e 15">
            <a:extLst>
              <a:ext uri="{FF2B5EF4-FFF2-40B4-BE49-F238E27FC236}">
                <a16:creationId xmlns:a16="http://schemas.microsoft.com/office/drawing/2014/main" id="{8C47D7F4-A984-48F9-8312-CE4A48EA8BCE}"/>
              </a:ext>
            </a:extLst>
          </p:cNvPr>
          <p:cNvSpPr/>
          <p:nvPr/>
        </p:nvSpPr>
        <p:spPr>
          <a:xfrm>
            <a:off x="2486488" y="3440890"/>
            <a:ext cx="276872" cy="103266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3129F2-B0E9-495E-99CB-AA910F1BDE2E}"/>
              </a:ext>
            </a:extLst>
          </p:cNvPr>
          <p:cNvCxnSpPr>
            <a:cxnSpLocks/>
          </p:cNvCxnSpPr>
          <p:nvPr/>
        </p:nvCxnSpPr>
        <p:spPr>
          <a:xfrm>
            <a:off x="2996953" y="3957221"/>
            <a:ext cx="52748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735015-5EE0-424D-8BEA-79E758ED969E}"/>
                  </a:ext>
                </a:extLst>
              </p:cNvPr>
              <p:cNvSpPr txBox="1"/>
              <p:nvPr/>
            </p:nvSpPr>
            <p:spPr>
              <a:xfrm>
                <a:off x="3921895" y="3671722"/>
                <a:ext cx="3844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en-US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acc>
                        <m:accPr>
                          <m:chr m:val="̇"/>
                          <m:ctrlPr>
                            <a:rPr lang="en-US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735015-5EE0-424D-8BEA-79E758ED9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895" y="3671722"/>
                <a:ext cx="3844031" cy="461665"/>
              </a:xfrm>
              <a:prstGeom prst="rect">
                <a:avLst/>
              </a:prstGeom>
              <a:blipFill>
                <a:blip r:embed="rId9"/>
                <a:stretch>
                  <a:fillRect l="-31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A1454C17-FD36-402A-B2F3-732CA5620A91}"/>
              </a:ext>
            </a:extLst>
          </p:cNvPr>
          <p:cNvSpPr/>
          <p:nvPr/>
        </p:nvSpPr>
        <p:spPr>
          <a:xfrm>
            <a:off x="955274" y="5015338"/>
            <a:ext cx="710213" cy="69921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701516-B046-479A-8389-031964DBF1E2}"/>
                  </a:ext>
                </a:extLst>
              </p:cNvPr>
              <p:cNvSpPr txBox="1"/>
              <p:nvPr/>
            </p:nvSpPr>
            <p:spPr>
              <a:xfrm>
                <a:off x="2230887" y="5134111"/>
                <a:ext cx="47140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701516-B046-479A-8389-031964DBF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887" y="5134111"/>
                <a:ext cx="4714043" cy="461665"/>
              </a:xfrm>
              <a:prstGeom prst="rect">
                <a:avLst/>
              </a:prstGeom>
              <a:blipFill>
                <a:blip r:embed="rId10"/>
                <a:stretch>
                  <a:fillRect l="-38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3D1694-C86E-469C-8AE3-AA00A2CB2AD5}"/>
                  </a:ext>
                </a:extLst>
              </p:cNvPr>
              <p:cNvSpPr txBox="1"/>
              <p:nvPr/>
            </p:nvSpPr>
            <p:spPr>
              <a:xfrm>
                <a:off x="7110834" y="5072348"/>
                <a:ext cx="1296319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3D1694-C86E-469C-8AE3-AA00A2CB2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834" y="5072348"/>
                <a:ext cx="1296319" cy="4657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D14D0-769B-43A8-84B8-E76BB823F9BA}"/>
                  </a:ext>
                </a:extLst>
              </p:cNvPr>
              <p:cNvSpPr txBox="1"/>
              <p:nvPr/>
            </p:nvSpPr>
            <p:spPr>
              <a:xfrm>
                <a:off x="8831434" y="4816017"/>
                <a:ext cx="1553960" cy="862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D14D0-769B-43A8-84B8-E76BB823F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434" y="4816017"/>
                <a:ext cx="1553960" cy="8626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678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6014A6-CEB2-4D34-A97F-A61561204568}"/>
                  </a:ext>
                </a:extLst>
              </p:cNvPr>
              <p:cNvSpPr txBox="1"/>
              <p:nvPr/>
            </p:nvSpPr>
            <p:spPr>
              <a:xfrm>
                <a:off x="1231037" y="779685"/>
                <a:ext cx="7016318" cy="862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a:rPr lang="fa-I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یا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acc>
                        <m:accPr>
                          <m:chr m:val="̇"/>
                          <m:ctrlPr>
                            <a:rPr lang="en-US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6014A6-CEB2-4D34-A97F-A61561204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037" y="779685"/>
                <a:ext cx="7016318" cy="8626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0F160204-5536-4FA2-81E3-DB2F7EE71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1037" y="2174629"/>
                <a:ext cx="6936419" cy="11212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0F160204-5536-4FA2-81E3-DB2F7EE71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037" y="2174629"/>
                <a:ext cx="6936419" cy="11212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1CB30A-360E-48A9-BAF0-06C5C3AA1763}"/>
              </a:ext>
            </a:extLst>
          </p:cNvPr>
          <p:cNvCxnSpPr>
            <a:cxnSpLocks/>
          </p:cNvCxnSpPr>
          <p:nvPr/>
        </p:nvCxnSpPr>
        <p:spPr>
          <a:xfrm>
            <a:off x="1401933" y="5609294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2">
                <a:extLst>
                  <a:ext uri="{FF2B5EF4-FFF2-40B4-BE49-F238E27FC236}">
                    <a16:creationId xmlns:a16="http://schemas.microsoft.com/office/drawing/2014/main" id="{0DE89EF2-FEE1-41FB-BAD0-5B73A8E98E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1641" y="5213130"/>
                <a:ext cx="3267722" cy="9296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acc>
                        <m:accPr>
                          <m:chr m:val="̇"/>
                          <m:ctrlPr>
                            <a:rPr lang="en-US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acc>
                        <m:accPr>
                          <m:chr m:val="̈"/>
                          <m:ctrlPr>
                            <a:rPr lang="en-US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Subtitle 2">
                <a:extLst>
                  <a:ext uri="{FF2B5EF4-FFF2-40B4-BE49-F238E27FC236}">
                    <a16:creationId xmlns:a16="http://schemas.microsoft.com/office/drawing/2014/main" id="{0DE89EF2-FEE1-41FB-BAD0-5B73A8E98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641" y="5213130"/>
                <a:ext cx="3267722" cy="9296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D12943-AD82-49D3-9F96-D4C5B4415C7B}"/>
                  </a:ext>
                </a:extLst>
              </p:cNvPr>
              <p:cNvSpPr txBox="1"/>
              <p:nvPr/>
            </p:nvSpPr>
            <p:spPr>
              <a:xfrm>
                <a:off x="1231037" y="3679369"/>
                <a:ext cx="8868792" cy="929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𝑑𝑥𝑑𝑧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en-US" sz="2400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𝑑𝑧𝑑𝑧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D12943-AD82-49D3-9F96-D4C5B4415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037" y="3679369"/>
                <a:ext cx="8868792" cy="9296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5515CA-EA08-4BF2-8387-F71D8C037E87}"/>
                  </a:ext>
                </a:extLst>
              </p:cNvPr>
              <p:cNvSpPr txBox="1"/>
              <p:nvPr/>
            </p:nvSpPr>
            <p:spPr>
              <a:xfrm>
                <a:off x="9802428" y="848806"/>
                <a:ext cx="1158535" cy="793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5515CA-EA08-4BF2-8387-F71D8C037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428" y="848806"/>
                <a:ext cx="1158535" cy="7935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640E2A-6E8F-4FDB-97EF-92D8112352C1}"/>
              </a:ext>
            </a:extLst>
          </p:cNvPr>
          <p:cNvCxnSpPr>
            <a:cxnSpLocks/>
          </p:cNvCxnSpPr>
          <p:nvPr/>
        </p:nvCxnSpPr>
        <p:spPr>
          <a:xfrm>
            <a:off x="6096000" y="5600503"/>
            <a:ext cx="753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ubtitle 2">
                <a:extLst>
                  <a:ext uri="{FF2B5EF4-FFF2-40B4-BE49-F238E27FC236}">
                    <a16:creationId xmlns:a16="http://schemas.microsoft.com/office/drawing/2014/main" id="{C8B27B98-4A4F-4E87-BC78-089DB6935D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57367" y="5215642"/>
                <a:ext cx="3432700" cy="7935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acc>
                        <m:accPr>
                          <m:chr m:val="̇"/>
                          <m:ctrlPr>
                            <a:rPr lang="en-US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̈"/>
                          <m:ctrlPr>
                            <a:rPr lang="en-US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Subtitle 2">
                <a:extLst>
                  <a:ext uri="{FF2B5EF4-FFF2-40B4-BE49-F238E27FC236}">
                    <a16:creationId xmlns:a16="http://schemas.microsoft.com/office/drawing/2014/main" id="{C8B27B98-4A4F-4E87-BC78-089DB6935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367" y="5215642"/>
                <a:ext cx="3432700" cy="793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8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5251</Words>
  <Application>Microsoft Office PowerPoint</Application>
  <PresentationFormat>Widescreen</PresentationFormat>
  <Paragraphs>744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1" baseType="lpstr">
      <vt:lpstr>Arial</vt:lpstr>
      <vt:lpstr>Calibri</vt:lpstr>
      <vt:lpstr>Calibri Light</vt:lpstr>
      <vt:lpstr>Cambria Math</vt:lpstr>
      <vt:lpstr>Office Theme</vt:lpstr>
      <vt:lpstr>استفاده از تغییر متغیر در حل معادلات دیفرانسیل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y_h=c_1  cos⁡t+c_2  sin⁡t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(x+2)^2 y^′′+3(x+2) y^′+y=0</vt:lpstr>
      <vt:lpstr>y^′=dy/dx=dy/dz×dz/dx=1/(x-2)  dy/dz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y=c_1 e^(-2z)+c_2 ze^(-2z)+1/4 z^2 e^(-2z)+1/4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استفاده از تغییر متغیر در حل معادلات دیفرانسیل</dc:title>
  <dc:creator>N.S.D N.Daryan</dc:creator>
  <cp:lastModifiedBy>N.S.D N.Daryan</cp:lastModifiedBy>
  <cp:revision>104</cp:revision>
  <dcterms:created xsi:type="dcterms:W3CDTF">2021-02-21T16:46:46Z</dcterms:created>
  <dcterms:modified xsi:type="dcterms:W3CDTF">2021-02-26T17:41:19Z</dcterms:modified>
</cp:coreProperties>
</file>